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378" r:id="rId2"/>
    <p:sldId id="386" r:id="rId3"/>
    <p:sldId id="410" r:id="rId4"/>
    <p:sldId id="411" r:id="rId5"/>
    <p:sldId id="394" r:id="rId6"/>
    <p:sldId id="402" r:id="rId7"/>
    <p:sldId id="412" r:id="rId8"/>
    <p:sldId id="414" r:id="rId9"/>
    <p:sldId id="413" r:id="rId10"/>
    <p:sldId id="427" r:id="rId11"/>
    <p:sldId id="405" r:id="rId12"/>
    <p:sldId id="415" r:id="rId13"/>
    <p:sldId id="416" r:id="rId14"/>
    <p:sldId id="417" r:id="rId15"/>
    <p:sldId id="418" r:id="rId16"/>
    <p:sldId id="406" r:id="rId17"/>
    <p:sldId id="419" r:id="rId18"/>
    <p:sldId id="403" r:id="rId19"/>
    <p:sldId id="408" r:id="rId20"/>
    <p:sldId id="420" r:id="rId21"/>
    <p:sldId id="425" r:id="rId22"/>
    <p:sldId id="409" r:id="rId23"/>
    <p:sldId id="426" r:id="rId24"/>
    <p:sldId id="401" r:id="rId25"/>
    <p:sldId id="428" r:id="rId26"/>
    <p:sldId id="393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F55"/>
    <a:srgbClr val="8BD3E6"/>
    <a:srgbClr val="D2D755"/>
    <a:srgbClr val="FFD100"/>
    <a:srgbClr val="DBDBDD"/>
    <a:srgbClr val="007096"/>
    <a:srgbClr val="5E6A71"/>
    <a:srgbClr val="FDBF57"/>
    <a:srgbClr val="7A003C"/>
    <a:srgbClr val="D5D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C46B7-BE61-4F93-A4FB-1D3975AFEF72}" v="139" dt="2024-08-03T22:02:10.693"/>
    <p1510:client id="{6963AF2C-AF3D-F0B0-92FD-11F4848C0DC8}" v="34" dt="2024-08-04T01:26:26.276"/>
    <p1510:client id="{B25D5B06-54E7-2920-B57E-34BBC73C93AB}" v="6" dt="2024-08-04T01:25:26.966"/>
    <p1510:client id="{C1E03637-B54A-3238-D2E3-240E8C24D116}" v="13" dt="2024-08-03T20:22:00.040"/>
    <p1510:client id="{EE2A33CC-8580-18BC-EFC6-F31249C34A65}" v="21" dt="2024-08-04T00:39:55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>
        <p:scale>
          <a:sx n="130" d="100"/>
          <a:sy n="130" d="100"/>
        </p:scale>
        <p:origin x="1120" y="600"/>
      </p:cViewPr>
      <p:guideLst>
        <p:guide orient="horz" pos="160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il Jitendrabhai Sachapara" userId="S::sachapak@mcmaster.ca::81fe27ce-d5c2-4040-8c94-c2b2ea6a0017" providerId="AD" clId="Web-{6963AF2C-AF3D-F0B0-92FD-11F4848C0DC8}"/>
    <pc:docChg chg="addSld modSld">
      <pc:chgData name="Kenil Jitendrabhai Sachapara" userId="S::sachapak@mcmaster.ca::81fe27ce-d5c2-4040-8c94-c2b2ea6a0017" providerId="AD" clId="Web-{6963AF2C-AF3D-F0B0-92FD-11F4848C0DC8}" dt="2024-08-04T01:26:26.276" v="33" actId="14100"/>
      <pc:docMkLst>
        <pc:docMk/>
      </pc:docMkLst>
      <pc:sldChg chg="addSp delSp modSp add mod replId modClrScheme addAnim chgLayout">
        <pc:chgData name="Kenil Jitendrabhai Sachapara" userId="S::sachapak@mcmaster.ca::81fe27ce-d5c2-4040-8c94-c2b2ea6a0017" providerId="AD" clId="Web-{6963AF2C-AF3D-F0B0-92FD-11F4848C0DC8}" dt="2024-08-04T01:26:26.276" v="33" actId="14100"/>
        <pc:sldMkLst>
          <pc:docMk/>
          <pc:sldMk cId="3959444658" sldId="428"/>
        </pc:sldMkLst>
        <pc:spChg chg="mod modVis">
          <ac:chgData name="Kenil Jitendrabhai Sachapara" userId="S::sachapak@mcmaster.ca::81fe27ce-d5c2-4040-8c94-c2b2ea6a0017" providerId="AD" clId="Web-{6963AF2C-AF3D-F0B0-92FD-11F4848C0DC8}" dt="2024-08-04T01:25:45.244" v="20"/>
          <ac:spMkLst>
            <pc:docMk/>
            <pc:sldMk cId="3959444658" sldId="428"/>
            <ac:spMk id="3" creationId="{5326B243-4724-8347-9AE1-147363673689}"/>
          </ac:spMkLst>
        </pc:spChg>
        <pc:spChg chg="mod modVis">
          <ac:chgData name="Kenil Jitendrabhai Sachapara" userId="S::sachapak@mcmaster.ca::81fe27ce-d5c2-4040-8c94-c2b2ea6a0017" providerId="AD" clId="Web-{6963AF2C-AF3D-F0B0-92FD-11F4848C0DC8}" dt="2024-08-04T01:25:45.244" v="20"/>
          <ac:spMkLst>
            <pc:docMk/>
            <pc:sldMk cId="3959444658" sldId="428"/>
            <ac:spMk id="4" creationId="{9AC65D79-4A0E-7F45-ACFD-83CB2C170A7C}"/>
          </ac:spMkLst>
        </pc:spChg>
        <pc:spChg chg="del mod">
          <ac:chgData name="Kenil Jitendrabhai Sachapara" userId="S::sachapak@mcmaster.ca::81fe27ce-d5c2-4040-8c94-c2b2ea6a0017" providerId="AD" clId="Web-{6963AF2C-AF3D-F0B0-92FD-11F4848C0DC8}" dt="2024-08-04T01:25:57.979" v="25"/>
          <ac:spMkLst>
            <pc:docMk/>
            <pc:sldMk cId="3959444658" sldId="428"/>
            <ac:spMk id="5" creationId="{79E72A00-D47E-8146-8984-E2A9F94658A8}"/>
          </ac:spMkLst>
        </pc:spChg>
        <pc:spChg chg="del mod">
          <ac:chgData name="Kenil Jitendrabhai Sachapara" userId="S::sachapak@mcmaster.ca::81fe27ce-d5c2-4040-8c94-c2b2ea6a0017" providerId="AD" clId="Web-{6963AF2C-AF3D-F0B0-92FD-11F4848C0DC8}" dt="2024-08-04T01:20:18.460" v="2"/>
          <ac:spMkLst>
            <pc:docMk/>
            <pc:sldMk cId="3959444658" sldId="428"/>
            <ac:spMk id="6" creationId="{638E7954-8FF8-50BB-5ECE-467B426467D5}"/>
          </ac:spMkLst>
        </pc:spChg>
        <pc:spChg chg="add del mod">
          <ac:chgData name="Kenil Jitendrabhai Sachapara" userId="S::sachapak@mcmaster.ca::81fe27ce-d5c2-4040-8c94-c2b2ea6a0017" providerId="AD" clId="Web-{6963AF2C-AF3D-F0B0-92FD-11F4848C0DC8}" dt="2024-08-04T01:21:33.773" v="6"/>
          <ac:spMkLst>
            <pc:docMk/>
            <pc:sldMk cId="3959444658" sldId="428"/>
            <ac:spMk id="7" creationId="{E7BD38FC-756D-AD60-2E40-2C2675E4EA9D}"/>
          </ac:spMkLst>
        </pc:spChg>
        <pc:spChg chg="add del mod">
          <ac:chgData name="Kenil Jitendrabhai Sachapara" userId="S::sachapak@mcmaster.ca::81fe27ce-d5c2-4040-8c94-c2b2ea6a0017" providerId="AD" clId="Web-{6963AF2C-AF3D-F0B0-92FD-11F4848C0DC8}" dt="2024-08-04T01:25:21.119" v="18"/>
          <ac:spMkLst>
            <pc:docMk/>
            <pc:sldMk cId="3959444658" sldId="428"/>
            <ac:spMk id="9" creationId="{1D920293-A85B-CCC5-9BF0-24CC4FB3D50D}"/>
          </ac:spMkLst>
        </pc:spChg>
        <pc:spChg chg="del">
          <ac:chgData name="Kenil Jitendrabhai Sachapara" userId="S::sachapak@mcmaster.ca::81fe27ce-d5c2-4040-8c94-c2b2ea6a0017" providerId="AD" clId="Web-{6963AF2C-AF3D-F0B0-92FD-11F4848C0DC8}" dt="2024-08-04T01:21:29.492" v="4"/>
          <ac:spMkLst>
            <pc:docMk/>
            <pc:sldMk cId="3959444658" sldId="428"/>
            <ac:spMk id="11" creationId="{1C6E649E-BF38-1FBD-BAFA-A96900239704}"/>
          </ac:spMkLst>
        </pc:spChg>
        <pc:spChg chg="add del mod">
          <ac:chgData name="Kenil Jitendrabhai Sachapara" userId="S::sachapak@mcmaster.ca::81fe27ce-d5c2-4040-8c94-c2b2ea6a0017" providerId="AD" clId="Web-{6963AF2C-AF3D-F0B0-92FD-11F4848C0DC8}" dt="2024-08-04T01:26:15.729" v="30"/>
          <ac:spMkLst>
            <pc:docMk/>
            <pc:sldMk cId="3959444658" sldId="428"/>
            <ac:spMk id="13" creationId="{07912DD6-7649-6703-2BD8-C2834FE69FC5}"/>
          </ac:spMkLst>
        </pc:spChg>
        <pc:spChg chg="add del mod">
          <ac:chgData name="Kenil Jitendrabhai Sachapara" userId="S::sachapak@mcmaster.ca::81fe27ce-d5c2-4040-8c94-c2b2ea6a0017" providerId="AD" clId="Web-{6963AF2C-AF3D-F0B0-92FD-11F4848C0DC8}" dt="2024-08-04T01:25:53.775" v="23"/>
          <ac:spMkLst>
            <pc:docMk/>
            <pc:sldMk cId="3959444658" sldId="428"/>
            <ac:spMk id="15" creationId="{0291384A-976E-78DD-49E1-27A779D470A2}"/>
          </ac:spMkLst>
        </pc:spChg>
        <pc:picChg chg="add mod ord">
          <ac:chgData name="Kenil Jitendrabhai Sachapara" userId="S::sachapak@mcmaster.ca::81fe27ce-d5c2-4040-8c94-c2b2ea6a0017" providerId="AD" clId="Web-{6963AF2C-AF3D-F0B0-92FD-11F4848C0DC8}" dt="2024-08-04T01:26:26.276" v="33" actId="14100"/>
          <ac:picMkLst>
            <pc:docMk/>
            <pc:sldMk cId="3959444658" sldId="428"/>
            <ac:picMk id="10" creationId="{D23297E9-6913-0AC8-7CB2-1E5AC0644419}"/>
          </ac:picMkLst>
        </pc:picChg>
      </pc:sldChg>
    </pc:docChg>
  </pc:docChgLst>
  <pc:docChgLst>
    <pc:chgData name="Kenil Jitendrabhai Sachapara" userId="S::sachapak@mcmaster.ca::81fe27ce-d5c2-4040-8c94-c2b2ea6a0017" providerId="AD" clId="Web-{C1E03637-B54A-3238-D2E3-240E8C24D116}"/>
    <pc:docChg chg="modSld">
      <pc:chgData name="Kenil Jitendrabhai Sachapara" userId="S::sachapak@mcmaster.ca::81fe27ce-d5c2-4040-8c94-c2b2ea6a0017" providerId="AD" clId="Web-{C1E03637-B54A-3238-D2E3-240E8C24D116}" dt="2024-08-03T20:22:00.040" v="15"/>
      <pc:docMkLst>
        <pc:docMk/>
      </pc:docMkLst>
      <pc:sldChg chg="modSp">
        <pc:chgData name="Kenil Jitendrabhai Sachapara" userId="S::sachapak@mcmaster.ca::81fe27ce-d5c2-4040-8c94-c2b2ea6a0017" providerId="AD" clId="Web-{C1E03637-B54A-3238-D2E3-240E8C24D116}" dt="2024-08-03T20:18:28.424" v="11" actId="20577"/>
        <pc:sldMkLst>
          <pc:docMk/>
          <pc:sldMk cId="3411441888" sldId="386"/>
        </pc:sldMkLst>
        <pc:spChg chg="mod">
          <ac:chgData name="Kenil Jitendrabhai Sachapara" userId="S::sachapak@mcmaster.ca::81fe27ce-d5c2-4040-8c94-c2b2ea6a0017" providerId="AD" clId="Web-{C1E03637-B54A-3238-D2E3-240E8C24D116}" dt="2024-08-03T20:18:28.424" v="11" actId="20577"/>
          <ac:spMkLst>
            <pc:docMk/>
            <pc:sldMk cId="3411441888" sldId="386"/>
            <ac:spMk id="10" creationId="{767F82D9-896C-FBAE-C73E-0A43EF773B5D}"/>
          </ac:spMkLst>
        </pc:spChg>
      </pc:sldChg>
      <pc:sldChg chg="addSp delSp modSp mod modClrScheme chgLayout">
        <pc:chgData name="Kenil Jitendrabhai Sachapara" userId="S::sachapak@mcmaster.ca::81fe27ce-d5c2-4040-8c94-c2b2ea6a0017" providerId="AD" clId="Web-{C1E03637-B54A-3238-D2E3-240E8C24D116}" dt="2024-08-03T20:22:00.040" v="15"/>
        <pc:sldMkLst>
          <pc:docMk/>
          <pc:sldMk cId="1297384212" sldId="394"/>
        </pc:sldMkLst>
        <pc:spChg chg="mod">
          <ac:chgData name="Kenil Jitendrabhai Sachapara" userId="S::sachapak@mcmaster.ca::81fe27ce-d5c2-4040-8c94-c2b2ea6a0017" providerId="AD" clId="Web-{C1E03637-B54A-3238-D2E3-240E8C24D116}" dt="2024-08-03T20:22:00.040" v="15"/>
          <ac:spMkLst>
            <pc:docMk/>
            <pc:sldMk cId="1297384212" sldId="394"/>
            <ac:spMk id="3" creationId="{5326B243-4724-8347-9AE1-147363673689}"/>
          </ac:spMkLst>
        </pc:spChg>
        <pc:spChg chg="mod">
          <ac:chgData name="Kenil Jitendrabhai Sachapara" userId="S::sachapak@mcmaster.ca::81fe27ce-d5c2-4040-8c94-c2b2ea6a0017" providerId="AD" clId="Web-{C1E03637-B54A-3238-D2E3-240E8C24D116}" dt="2024-08-03T20:22:00.040" v="15"/>
          <ac:spMkLst>
            <pc:docMk/>
            <pc:sldMk cId="1297384212" sldId="394"/>
            <ac:spMk id="4" creationId="{9AC65D79-4A0E-7F45-ACFD-83CB2C170A7C}"/>
          </ac:spMkLst>
        </pc:spChg>
        <pc:spChg chg="mod">
          <ac:chgData name="Kenil Jitendrabhai Sachapara" userId="S::sachapak@mcmaster.ca::81fe27ce-d5c2-4040-8c94-c2b2ea6a0017" providerId="AD" clId="Web-{C1E03637-B54A-3238-D2E3-240E8C24D116}" dt="2024-08-03T20:22:00.040" v="15"/>
          <ac:spMkLst>
            <pc:docMk/>
            <pc:sldMk cId="1297384212" sldId="394"/>
            <ac:spMk id="5" creationId="{79E72A00-D47E-8146-8984-E2A9F94658A8}"/>
          </ac:spMkLst>
        </pc:spChg>
        <pc:spChg chg="add del">
          <ac:chgData name="Kenil Jitendrabhai Sachapara" userId="S::sachapak@mcmaster.ca::81fe27ce-d5c2-4040-8c94-c2b2ea6a0017" providerId="AD" clId="Web-{C1E03637-B54A-3238-D2E3-240E8C24D116}" dt="2024-08-03T20:22:00.040" v="15"/>
          <ac:spMkLst>
            <pc:docMk/>
            <pc:sldMk cId="1297384212" sldId="394"/>
            <ac:spMk id="6" creationId="{638E7954-8FF8-50BB-5ECE-467B426467D5}"/>
          </ac:spMkLst>
        </pc:spChg>
        <pc:spChg chg="add del mod">
          <ac:chgData name="Kenil Jitendrabhai Sachapara" userId="S::sachapak@mcmaster.ca::81fe27ce-d5c2-4040-8c94-c2b2ea6a0017" providerId="AD" clId="Web-{C1E03637-B54A-3238-D2E3-240E8C24D116}" dt="2024-08-03T20:20:51.475" v="13"/>
          <ac:spMkLst>
            <pc:docMk/>
            <pc:sldMk cId="1297384212" sldId="394"/>
            <ac:spMk id="17" creationId="{6ABBC0CD-AA5A-0460-391B-C98DB73D0E70}"/>
          </ac:spMkLst>
        </pc:spChg>
        <pc:spChg chg="add del mod">
          <ac:chgData name="Kenil Jitendrabhai Sachapara" userId="S::sachapak@mcmaster.ca::81fe27ce-d5c2-4040-8c94-c2b2ea6a0017" providerId="AD" clId="Web-{C1E03637-B54A-3238-D2E3-240E8C24D116}" dt="2024-08-03T20:22:00.040" v="15"/>
          <ac:spMkLst>
            <pc:docMk/>
            <pc:sldMk cId="1297384212" sldId="394"/>
            <ac:spMk id="19" creationId="{638E7954-8FF8-50BB-5ECE-467B426467D5}"/>
          </ac:spMkLst>
        </pc:spChg>
        <pc:graphicFrameChg chg="add del mod">
          <ac:chgData name="Kenil Jitendrabhai Sachapara" userId="S::sachapak@mcmaster.ca::81fe27ce-d5c2-4040-8c94-c2b2ea6a0017" providerId="AD" clId="Web-{C1E03637-B54A-3238-D2E3-240E8C24D116}" dt="2024-08-03T20:20:51.475" v="13"/>
          <ac:graphicFrameMkLst>
            <pc:docMk/>
            <pc:sldMk cId="1297384212" sldId="394"/>
            <ac:graphicFrameMk id="13" creationId="{2E84CB8B-7F14-E0CD-7DE8-4FAFDEAA3C6C}"/>
          </ac:graphicFrameMkLst>
        </pc:graphicFrameChg>
      </pc:sldChg>
    </pc:docChg>
  </pc:docChgLst>
  <pc:docChgLst>
    <pc:chgData name="Kenil Jitendrabhai Sachapara" userId="S::sachapak@mcmaster.ca::81fe27ce-d5c2-4040-8c94-c2b2ea6a0017" providerId="AD" clId="Web-{EE2A33CC-8580-18BC-EFC6-F31249C34A65}"/>
    <pc:docChg chg="addSld modSld">
      <pc:chgData name="Kenil Jitendrabhai Sachapara" userId="S::sachapak@mcmaster.ca::81fe27ce-d5c2-4040-8c94-c2b2ea6a0017" providerId="AD" clId="Web-{EE2A33CC-8580-18BC-EFC6-F31249C34A65}" dt="2024-08-04T00:39:55.447" v="19"/>
      <pc:docMkLst>
        <pc:docMk/>
      </pc:docMkLst>
      <pc:sldChg chg="delSp modSp">
        <pc:chgData name="Kenil Jitendrabhai Sachapara" userId="S::sachapak@mcmaster.ca::81fe27ce-d5c2-4040-8c94-c2b2ea6a0017" providerId="AD" clId="Web-{EE2A33CC-8580-18BC-EFC6-F31249C34A65}" dt="2024-08-04T00:39:55.447" v="19"/>
        <pc:sldMkLst>
          <pc:docMk/>
          <pc:sldMk cId="3267217935" sldId="413"/>
        </pc:sldMkLst>
        <pc:spChg chg="mod">
          <ac:chgData name="Kenil Jitendrabhai Sachapara" userId="S::sachapak@mcmaster.ca::81fe27ce-d5c2-4040-8c94-c2b2ea6a0017" providerId="AD" clId="Web-{EE2A33CC-8580-18BC-EFC6-F31249C34A65}" dt="2024-08-04T00:39:52.072" v="17" actId="20577"/>
          <ac:spMkLst>
            <pc:docMk/>
            <pc:sldMk cId="3267217935" sldId="413"/>
            <ac:spMk id="6" creationId="{638E7954-8FF8-50BB-5ECE-467B426467D5}"/>
          </ac:spMkLst>
        </pc:spChg>
        <pc:spChg chg="del mod">
          <ac:chgData name="Kenil Jitendrabhai Sachapara" userId="S::sachapak@mcmaster.ca::81fe27ce-d5c2-4040-8c94-c2b2ea6a0017" providerId="AD" clId="Web-{EE2A33CC-8580-18BC-EFC6-F31249C34A65}" dt="2024-08-04T00:39:55.447" v="19"/>
          <ac:spMkLst>
            <pc:docMk/>
            <pc:sldMk cId="3267217935" sldId="413"/>
            <ac:spMk id="11" creationId="{1C6E649E-BF38-1FBD-BAFA-A96900239704}"/>
          </ac:spMkLst>
        </pc:spChg>
      </pc:sldChg>
      <pc:sldChg chg="addSp delSp modSp add replId">
        <pc:chgData name="Kenil Jitendrabhai Sachapara" userId="S::sachapak@mcmaster.ca::81fe27ce-d5c2-4040-8c94-c2b2ea6a0017" providerId="AD" clId="Web-{EE2A33CC-8580-18BC-EFC6-F31249C34A65}" dt="2024-08-04T00:38:35.633" v="6" actId="14100"/>
        <pc:sldMkLst>
          <pc:docMk/>
          <pc:sldMk cId="2574894132" sldId="427"/>
        </pc:sldMkLst>
        <pc:spChg chg="del mod">
          <ac:chgData name="Kenil Jitendrabhai Sachapara" userId="S::sachapak@mcmaster.ca::81fe27ce-d5c2-4040-8c94-c2b2ea6a0017" providerId="AD" clId="Web-{EE2A33CC-8580-18BC-EFC6-F31249C34A65}" dt="2024-08-04T00:37:53.881" v="3"/>
          <ac:spMkLst>
            <pc:docMk/>
            <pc:sldMk cId="2574894132" sldId="427"/>
            <ac:spMk id="6" creationId="{638E7954-8FF8-50BB-5ECE-467B426467D5}"/>
          </ac:spMkLst>
        </pc:spChg>
        <pc:spChg chg="add del mod">
          <ac:chgData name="Kenil Jitendrabhai Sachapara" userId="S::sachapak@mcmaster.ca::81fe27ce-d5c2-4040-8c94-c2b2ea6a0017" providerId="AD" clId="Web-{EE2A33CC-8580-18BC-EFC6-F31249C34A65}" dt="2024-08-04T00:38:08.163" v="4"/>
          <ac:spMkLst>
            <pc:docMk/>
            <pc:sldMk cId="2574894132" sldId="427"/>
            <ac:spMk id="7" creationId="{41236A03-F5F6-8686-8536-783E58154C32}"/>
          </ac:spMkLst>
        </pc:spChg>
        <pc:spChg chg="del">
          <ac:chgData name="Kenil Jitendrabhai Sachapara" userId="S::sachapak@mcmaster.ca::81fe27ce-d5c2-4040-8c94-c2b2ea6a0017" providerId="AD" clId="Web-{EE2A33CC-8580-18BC-EFC6-F31249C34A65}" dt="2024-08-04T00:37:38.912" v="1"/>
          <ac:spMkLst>
            <pc:docMk/>
            <pc:sldMk cId="2574894132" sldId="427"/>
            <ac:spMk id="11" creationId="{1C6E649E-BF38-1FBD-BAFA-A96900239704}"/>
          </ac:spMkLst>
        </pc:spChg>
        <pc:picChg chg="add mod ord">
          <ac:chgData name="Kenil Jitendrabhai Sachapara" userId="S::sachapak@mcmaster.ca::81fe27ce-d5c2-4040-8c94-c2b2ea6a0017" providerId="AD" clId="Web-{EE2A33CC-8580-18BC-EFC6-F31249C34A65}" dt="2024-08-04T00:38:35.633" v="6" actId="14100"/>
          <ac:picMkLst>
            <pc:docMk/>
            <pc:sldMk cId="2574894132" sldId="427"/>
            <ac:picMk id="8" creationId="{440875E3-FB72-EEB5-7C75-B6426678A435}"/>
          </ac:picMkLst>
        </pc:picChg>
      </pc:sldChg>
    </pc:docChg>
  </pc:docChgLst>
  <pc:docChgLst>
    <pc:chgData name="Om Nitinbhai Kakadiya" userId="01c5c95a-b4bc-43c4-98a6-8c79b05e3d60" providerId="ADAL" clId="{0B3C46B7-BE61-4F93-A4FB-1D3975AFEF72}"/>
    <pc:docChg chg="undo redo custSel addSld delSld modSld sldOrd">
      <pc:chgData name="Om Nitinbhai Kakadiya" userId="01c5c95a-b4bc-43c4-98a6-8c79b05e3d60" providerId="ADAL" clId="{0B3C46B7-BE61-4F93-A4FB-1D3975AFEF72}" dt="2024-08-03T22:58:58.960" v="656"/>
      <pc:docMkLst>
        <pc:docMk/>
      </pc:docMkLst>
      <pc:sldChg chg="modSp mod">
        <pc:chgData name="Om Nitinbhai Kakadiya" userId="01c5c95a-b4bc-43c4-98a6-8c79b05e3d60" providerId="ADAL" clId="{0B3C46B7-BE61-4F93-A4FB-1D3975AFEF72}" dt="2024-08-03T21:17:52.739" v="59" actId="113"/>
        <pc:sldMkLst>
          <pc:docMk/>
          <pc:sldMk cId="3411441888" sldId="386"/>
        </pc:sldMkLst>
        <pc:spChg chg="mod">
          <ac:chgData name="Om Nitinbhai Kakadiya" userId="01c5c95a-b4bc-43c4-98a6-8c79b05e3d60" providerId="ADAL" clId="{0B3C46B7-BE61-4F93-A4FB-1D3975AFEF72}" dt="2024-08-03T21:17:52.739" v="59" actId="113"/>
          <ac:spMkLst>
            <pc:docMk/>
            <pc:sldMk cId="3411441888" sldId="386"/>
            <ac:spMk id="10" creationId="{767F82D9-896C-FBAE-C73E-0A43EF773B5D}"/>
          </ac:spMkLst>
        </pc:spChg>
      </pc:sldChg>
      <pc:sldChg chg="addSp delSp modSp mod ord">
        <pc:chgData name="Om Nitinbhai Kakadiya" userId="01c5c95a-b4bc-43c4-98a6-8c79b05e3d60" providerId="ADAL" clId="{0B3C46B7-BE61-4F93-A4FB-1D3975AFEF72}" dt="2024-08-03T21:46:36.097" v="143"/>
        <pc:sldMkLst>
          <pc:docMk/>
          <pc:sldMk cId="1297384212" sldId="394"/>
        </pc:sldMkLst>
        <pc:spChg chg="mod">
          <ac:chgData name="Om Nitinbhai Kakadiya" userId="01c5c95a-b4bc-43c4-98a6-8c79b05e3d60" providerId="ADAL" clId="{0B3C46B7-BE61-4F93-A4FB-1D3975AFEF72}" dt="2024-08-03T21:29:05.253" v="110" actId="255"/>
          <ac:spMkLst>
            <pc:docMk/>
            <pc:sldMk cId="1297384212" sldId="394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1:28:25.678" v="91" actId="26606"/>
          <ac:spMkLst>
            <pc:docMk/>
            <pc:sldMk cId="1297384212" sldId="394"/>
            <ac:spMk id="6" creationId="{638E7954-8FF8-50BB-5ECE-467B426467D5}"/>
          </ac:spMkLst>
        </pc:spChg>
        <pc:spChg chg="add del">
          <ac:chgData name="Om Nitinbhai Kakadiya" userId="01c5c95a-b4bc-43c4-98a6-8c79b05e3d60" providerId="ADAL" clId="{0B3C46B7-BE61-4F93-A4FB-1D3975AFEF72}" dt="2024-08-03T21:28:38.386" v="94" actId="478"/>
          <ac:spMkLst>
            <pc:docMk/>
            <pc:sldMk cId="1297384212" sldId="394"/>
            <ac:spMk id="16" creationId="{88B71891-99C4-1B64-9A1A-36C7D46E7E03}"/>
          </ac:spMkLst>
        </pc:spChg>
        <pc:picChg chg="add mod ord">
          <ac:chgData name="Om Nitinbhai Kakadiya" userId="01c5c95a-b4bc-43c4-98a6-8c79b05e3d60" providerId="ADAL" clId="{0B3C46B7-BE61-4F93-A4FB-1D3975AFEF72}" dt="2024-08-03T21:34:45.523" v="121" actId="1035"/>
          <ac:picMkLst>
            <pc:docMk/>
            <pc:sldMk cId="1297384212" sldId="394"/>
            <ac:picMk id="7" creationId="{6E46196B-0FF0-34A5-A612-E9917EF7E41B}"/>
          </ac:picMkLst>
        </pc:picChg>
      </pc:sldChg>
      <pc:sldChg chg="del">
        <pc:chgData name="Om Nitinbhai Kakadiya" userId="01c5c95a-b4bc-43c4-98a6-8c79b05e3d60" providerId="ADAL" clId="{0B3C46B7-BE61-4F93-A4FB-1D3975AFEF72}" dt="2024-08-03T22:38:29.615" v="426" actId="47"/>
        <pc:sldMkLst>
          <pc:docMk/>
          <pc:sldMk cId="3828281376" sldId="395"/>
        </pc:sldMkLst>
      </pc:sldChg>
      <pc:sldChg chg="del">
        <pc:chgData name="Om Nitinbhai Kakadiya" userId="01c5c95a-b4bc-43c4-98a6-8c79b05e3d60" providerId="ADAL" clId="{0B3C46B7-BE61-4F93-A4FB-1D3975AFEF72}" dt="2024-08-03T22:38:39.494" v="427" actId="47"/>
        <pc:sldMkLst>
          <pc:docMk/>
          <pc:sldMk cId="3044973849" sldId="396"/>
        </pc:sldMkLst>
      </pc:sldChg>
      <pc:sldChg chg="del">
        <pc:chgData name="Om Nitinbhai Kakadiya" userId="01c5c95a-b4bc-43c4-98a6-8c79b05e3d60" providerId="ADAL" clId="{0B3C46B7-BE61-4F93-A4FB-1D3975AFEF72}" dt="2024-08-03T22:38:15.559" v="424" actId="47"/>
        <pc:sldMkLst>
          <pc:docMk/>
          <pc:sldMk cId="3383700183" sldId="398"/>
        </pc:sldMkLst>
      </pc:sldChg>
      <pc:sldChg chg="del">
        <pc:chgData name="Om Nitinbhai Kakadiya" userId="01c5c95a-b4bc-43c4-98a6-8c79b05e3d60" providerId="ADAL" clId="{0B3C46B7-BE61-4F93-A4FB-1D3975AFEF72}" dt="2024-08-03T22:38:19.457" v="425" actId="47"/>
        <pc:sldMkLst>
          <pc:docMk/>
          <pc:sldMk cId="3829305530" sldId="399"/>
        </pc:sldMkLst>
      </pc:sldChg>
      <pc:sldChg chg="del">
        <pc:chgData name="Om Nitinbhai Kakadiya" userId="01c5c95a-b4bc-43c4-98a6-8c79b05e3d60" providerId="ADAL" clId="{0B3C46B7-BE61-4F93-A4FB-1D3975AFEF72}" dt="2024-08-03T22:48:52.063" v="541" actId="47"/>
        <pc:sldMkLst>
          <pc:docMk/>
          <pc:sldMk cId="2552399764" sldId="400"/>
        </pc:sldMkLst>
      </pc:sldChg>
      <pc:sldChg chg="modSp mod">
        <pc:chgData name="Om Nitinbhai Kakadiya" userId="01c5c95a-b4bc-43c4-98a6-8c79b05e3d60" providerId="ADAL" clId="{0B3C46B7-BE61-4F93-A4FB-1D3975AFEF72}" dt="2024-08-03T22:50:14.296" v="614" actId="20577"/>
        <pc:sldMkLst>
          <pc:docMk/>
          <pc:sldMk cId="3681183175" sldId="401"/>
        </pc:sldMkLst>
        <pc:spChg chg="mod">
          <ac:chgData name="Om Nitinbhai Kakadiya" userId="01c5c95a-b4bc-43c4-98a6-8c79b05e3d60" providerId="ADAL" clId="{0B3C46B7-BE61-4F93-A4FB-1D3975AFEF72}" dt="2024-08-03T22:50:14.296" v="614" actId="20577"/>
          <ac:spMkLst>
            <pc:docMk/>
            <pc:sldMk cId="3681183175" sldId="401"/>
            <ac:spMk id="6" creationId="{638E7954-8FF8-50BB-5ECE-467B426467D5}"/>
          </ac:spMkLst>
        </pc:spChg>
      </pc:sldChg>
      <pc:sldChg chg="addSp delSp modSp mod modClrScheme chgLayout">
        <pc:chgData name="Om Nitinbhai Kakadiya" userId="01c5c95a-b4bc-43c4-98a6-8c79b05e3d60" providerId="ADAL" clId="{0B3C46B7-BE61-4F93-A4FB-1D3975AFEF72}" dt="2024-08-03T22:02:18.070" v="194" actId="18131"/>
        <pc:sldMkLst>
          <pc:docMk/>
          <pc:sldMk cId="1960536613" sldId="402"/>
        </pc:sldMkLst>
        <pc:spChg chg="mod">
          <ac:chgData name="Om Nitinbhai Kakadiya" userId="01c5c95a-b4bc-43c4-98a6-8c79b05e3d60" providerId="ADAL" clId="{0B3C46B7-BE61-4F93-A4FB-1D3975AFEF72}" dt="2024-08-03T22:00:47.146" v="167" actId="26606"/>
          <ac:spMkLst>
            <pc:docMk/>
            <pc:sldMk cId="1960536613" sldId="402"/>
            <ac:spMk id="3" creationId="{5326B243-4724-8347-9AE1-147363673689}"/>
          </ac:spMkLst>
        </pc:spChg>
        <pc:spChg chg="mod">
          <ac:chgData name="Om Nitinbhai Kakadiya" userId="01c5c95a-b4bc-43c4-98a6-8c79b05e3d60" providerId="ADAL" clId="{0B3C46B7-BE61-4F93-A4FB-1D3975AFEF72}" dt="2024-08-03T22:00:47.146" v="167" actId="26606"/>
          <ac:spMkLst>
            <pc:docMk/>
            <pc:sldMk cId="1960536613" sldId="402"/>
            <ac:spMk id="4" creationId="{9AC65D79-4A0E-7F45-ACFD-83CB2C170A7C}"/>
          </ac:spMkLst>
        </pc:spChg>
        <pc:spChg chg="mod">
          <ac:chgData name="Om Nitinbhai Kakadiya" userId="01c5c95a-b4bc-43c4-98a6-8c79b05e3d60" providerId="ADAL" clId="{0B3C46B7-BE61-4F93-A4FB-1D3975AFEF72}" dt="2024-08-03T22:01:21.899" v="192" actId="1036"/>
          <ac:spMkLst>
            <pc:docMk/>
            <pc:sldMk cId="1960536613" sldId="402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00:47.146" v="167" actId="26606"/>
          <ac:spMkLst>
            <pc:docMk/>
            <pc:sldMk cId="1960536613" sldId="402"/>
            <ac:spMk id="6" creationId="{638E7954-8FF8-50BB-5ECE-467B426467D5}"/>
          </ac:spMkLst>
        </pc:spChg>
        <pc:spChg chg="mod ord">
          <ac:chgData name="Om Nitinbhai Kakadiya" userId="01c5c95a-b4bc-43c4-98a6-8c79b05e3d60" providerId="ADAL" clId="{0B3C46B7-BE61-4F93-A4FB-1D3975AFEF72}" dt="2024-08-03T22:00:47.146" v="167" actId="26606"/>
          <ac:spMkLst>
            <pc:docMk/>
            <pc:sldMk cId="1960536613" sldId="402"/>
            <ac:spMk id="11" creationId="{1C6E649E-BF38-1FBD-BAFA-A96900239704}"/>
          </ac:spMkLst>
        </pc:spChg>
        <pc:spChg chg="add del">
          <ac:chgData name="Om Nitinbhai Kakadiya" userId="01c5c95a-b4bc-43c4-98a6-8c79b05e3d60" providerId="ADAL" clId="{0B3C46B7-BE61-4F93-A4FB-1D3975AFEF72}" dt="2024-08-03T22:00:45.277" v="164" actId="26606"/>
          <ac:spMkLst>
            <pc:docMk/>
            <pc:sldMk cId="1960536613" sldId="402"/>
            <ac:spMk id="16" creationId="{2199387C-7987-827C-D033-BC0F0BFC38D9}"/>
          </ac:spMkLst>
        </pc:spChg>
        <pc:spChg chg="add del">
          <ac:chgData name="Om Nitinbhai Kakadiya" userId="01c5c95a-b4bc-43c4-98a6-8c79b05e3d60" providerId="ADAL" clId="{0B3C46B7-BE61-4F93-A4FB-1D3975AFEF72}" dt="2024-08-03T22:00:47.138" v="166" actId="26606"/>
          <ac:spMkLst>
            <pc:docMk/>
            <pc:sldMk cId="1960536613" sldId="402"/>
            <ac:spMk id="18" creationId="{A3726A5D-B148-A23A-3B84-73B5DCB2B6A5}"/>
          </ac:spMkLst>
        </pc:spChg>
        <pc:spChg chg="add del mod">
          <ac:chgData name="Om Nitinbhai Kakadiya" userId="01c5c95a-b4bc-43c4-98a6-8c79b05e3d60" providerId="ADAL" clId="{0B3C46B7-BE61-4F93-A4FB-1D3975AFEF72}" dt="2024-08-03T22:00:55.560" v="168" actId="478"/>
          <ac:spMkLst>
            <pc:docMk/>
            <pc:sldMk cId="1960536613" sldId="402"/>
            <ac:spMk id="20" creationId="{F881F1EF-4951-E295-1D39-EDE8DBE462E8}"/>
          </ac:spMkLst>
        </pc:spChg>
        <pc:picChg chg="add mod ord modCrop">
          <ac:chgData name="Om Nitinbhai Kakadiya" userId="01c5c95a-b4bc-43c4-98a6-8c79b05e3d60" providerId="ADAL" clId="{0B3C46B7-BE61-4F93-A4FB-1D3975AFEF72}" dt="2024-08-03T22:02:18.070" v="194" actId="18131"/>
          <ac:picMkLst>
            <pc:docMk/>
            <pc:sldMk cId="1960536613" sldId="402"/>
            <ac:picMk id="7" creationId="{F745723E-FC4C-D2F7-D9CB-EEFDC5124FDD}"/>
          </ac:picMkLst>
        </pc:picChg>
      </pc:sldChg>
      <pc:sldChg chg="modSp mod">
        <pc:chgData name="Om Nitinbhai Kakadiya" userId="01c5c95a-b4bc-43c4-98a6-8c79b05e3d60" providerId="ADAL" clId="{0B3C46B7-BE61-4F93-A4FB-1D3975AFEF72}" dt="2024-08-03T22:33:30.840" v="423" actId="12"/>
        <pc:sldMkLst>
          <pc:docMk/>
          <pc:sldMk cId="991242443" sldId="403"/>
        </pc:sldMkLst>
        <pc:spChg chg="mod">
          <ac:chgData name="Om Nitinbhai Kakadiya" userId="01c5c95a-b4bc-43c4-98a6-8c79b05e3d60" providerId="ADAL" clId="{0B3C46B7-BE61-4F93-A4FB-1D3975AFEF72}" dt="2024-08-03T22:31:00.285" v="388"/>
          <ac:spMkLst>
            <pc:docMk/>
            <pc:sldMk cId="991242443" sldId="403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33:30.840" v="423" actId="12"/>
          <ac:spMkLst>
            <pc:docMk/>
            <pc:sldMk cId="991242443" sldId="403"/>
            <ac:spMk id="6" creationId="{638E7954-8FF8-50BB-5ECE-467B426467D5}"/>
          </ac:spMkLst>
        </pc:spChg>
      </pc:sldChg>
      <pc:sldChg chg="del">
        <pc:chgData name="Om Nitinbhai Kakadiya" userId="01c5c95a-b4bc-43c4-98a6-8c79b05e3d60" providerId="ADAL" clId="{0B3C46B7-BE61-4F93-A4FB-1D3975AFEF72}" dt="2024-08-03T22:38:40.963" v="428" actId="47"/>
        <pc:sldMkLst>
          <pc:docMk/>
          <pc:sldMk cId="3156829270" sldId="404"/>
        </pc:sldMkLst>
      </pc:sldChg>
      <pc:sldChg chg="modSp mod ord">
        <pc:chgData name="Om Nitinbhai Kakadiya" userId="01c5c95a-b4bc-43c4-98a6-8c79b05e3d60" providerId="ADAL" clId="{0B3C46B7-BE61-4F93-A4FB-1D3975AFEF72}" dt="2024-08-03T22:51:34.175" v="630" actId="6549"/>
        <pc:sldMkLst>
          <pc:docMk/>
          <pc:sldMk cId="4255480646" sldId="405"/>
        </pc:sldMkLst>
        <pc:spChg chg="mod">
          <ac:chgData name="Om Nitinbhai Kakadiya" userId="01c5c95a-b4bc-43c4-98a6-8c79b05e3d60" providerId="ADAL" clId="{0B3C46B7-BE61-4F93-A4FB-1D3975AFEF72}" dt="2024-08-03T22:51:34.175" v="630" actId="6549"/>
          <ac:spMkLst>
            <pc:docMk/>
            <pc:sldMk cId="4255480646" sldId="405"/>
            <ac:spMk id="5" creationId="{79E72A00-D47E-8146-8984-E2A9F94658A8}"/>
          </ac:spMkLst>
        </pc:spChg>
      </pc:sldChg>
      <pc:sldChg chg="modSp mod ord">
        <pc:chgData name="Om Nitinbhai Kakadiya" userId="01c5c95a-b4bc-43c4-98a6-8c79b05e3d60" providerId="ADAL" clId="{0B3C46B7-BE61-4F93-A4FB-1D3975AFEF72}" dt="2024-08-03T22:58:45.160" v="655"/>
        <pc:sldMkLst>
          <pc:docMk/>
          <pc:sldMk cId="1060268250" sldId="406"/>
        </pc:sldMkLst>
        <pc:spChg chg="mod">
          <ac:chgData name="Om Nitinbhai Kakadiya" userId="01c5c95a-b4bc-43c4-98a6-8c79b05e3d60" providerId="ADAL" clId="{0B3C46B7-BE61-4F93-A4FB-1D3975AFEF72}" dt="2024-08-03T22:58:45.160" v="655"/>
          <ac:spMkLst>
            <pc:docMk/>
            <pc:sldMk cId="1060268250" sldId="406"/>
            <ac:spMk id="5" creationId="{79E72A00-D47E-8146-8984-E2A9F94658A8}"/>
          </ac:spMkLst>
        </pc:spChg>
      </pc:sldChg>
      <pc:sldChg chg="add del">
        <pc:chgData name="Om Nitinbhai Kakadiya" userId="01c5c95a-b4bc-43c4-98a6-8c79b05e3d60" providerId="ADAL" clId="{0B3C46B7-BE61-4F93-A4FB-1D3975AFEF72}" dt="2024-08-03T22:38:45.775" v="431" actId="47"/>
        <pc:sldMkLst>
          <pc:docMk/>
          <pc:sldMk cId="2914629774" sldId="407"/>
        </pc:sldMkLst>
      </pc:sldChg>
      <pc:sldChg chg="modSp mod ord">
        <pc:chgData name="Om Nitinbhai Kakadiya" userId="01c5c95a-b4bc-43c4-98a6-8c79b05e3d60" providerId="ADAL" clId="{0B3C46B7-BE61-4F93-A4FB-1D3975AFEF72}" dt="2024-08-03T22:58:58.960" v="656"/>
        <pc:sldMkLst>
          <pc:docMk/>
          <pc:sldMk cId="1464624778" sldId="408"/>
        </pc:sldMkLst>
        <pc:spChg chg="mod">
          <ac:chgData name="Om Nitinbhai Kakadiya" userId="01c5c95a-b4bc-43c4-98a6-8c79b05e3d60" providerId="ADAL" clId="{0B3C46B7-BE61-4F93-A4FB-1D3975AFEF72}" dt="2024-08-03T22:58:58.960" v="656"/>
          <ac:spMkLst>
            <pc:docMk/>
            <pc:sldMk cId="1464624778" sldId="408"/>
            <ac:spMk id="5" creationId="{79E72A00-D47E-8146-8984-E2A9F94658A8}"/>
          </ac:spMkLst>
        </pc:spChg>
      </pc:sldChg>
      <pc:sldChg chg="delSp mod ord">
        <pc:chgData name="Om Nitinbhai Kakadiya" userId="01c5c95a-b4bc-43c4-98a6-8c79b05e3d60" providerId="ADAL" clId="{0B3C46B7-BE61-4F93-A4FB-1D3975AFEF72}" dt="2024-08-03T22:50:55.185" v="619" actId="478"/>
        <pc:sldMkLst>
          <pc:docMk/>
          <pc:sldMk cId="1708052680" sldId="409"/>
        </pc:sldMkLst>
        <pc:spChg chg="del">
          <ac:chgData name="Om Nitinbhai Kakadiya" userId="01c5c95a-b4bc-43c4-98a6-8c79b05e3d60" providerId="ADAL" clId="{0B3C46B7-BE61-4F93-A4FB-1D3975AFEF72}" dt="2024-08-03T22:50:55.185" v="619" actId="478"/>
          <ac:spMkLst>
            <pc:docMk/>
            <pc:sldMk cId="1708052680" sldId="409"/>
            <ac:spMk id="12" creationId="{2C14DA9F-422E-525E-E4EB-5068A3E48C1A}"/>
          </ac:spMkLst>
        </pc:spChg>
      </pc:sldChg>
      <pc:sldChg chg="modSp add del mod">
        <pc:chgData name="Om Nitinbhai Kakadiya" userId="01c5c95a-b4bc-43c4-98a6-8c79b05e3d60" providerId="ADAL" clId="{0B3C46B7-BE61-4F93-A4FB-1D3975AFEF72}" dt="2024-08-03T21:18:56.624" v="77" actId="113"/>
        <pc:sldMkLst>
          <pc:docMk/>
          <pc:sldMk cId="2867118848" sldId="410"/>
        </pc:sldMkLst>
        <pc:spChg chg="mod">
          <ac:chgData name="Om Nitinbhai Kakadiya" userId="01c5c95a-b4bc-43c4-98a6-8c79b05e3d60" providerId="ADAL" clId="{0B3C46B7-BE61-4F93-A4FB-1D3975AFEF72}" dt="2024-08-03T21:18:11.905" v="63"/>
          <ac:spMkLst>
            <pc:docMk/>
            <pc:sldMk cId="2867118848" sldId="410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1:18:56.624" v="77" actId="113"/>
          <ac:spMkLst>
            <pc:docMk/>
            <pc:sldMk cId="2867118848" sldId="410"/>
            <ac:spMk id="10" creationId="{767F82D9-896C-FBAE-C73E-0A43EF773B5D}"/>
          </ac:spMkLst>
        </pc:spChg>
      </pc:sldChg>
      <pc:sldChg chg="modSp add mod ord">
        <pc:chgData name="Om Nitinbhai Kakadiya" userId="01c5c95a-b4bc-43c4-98a6-8c79b05e3d60" providerId="ADAL" clId="{0B3C46B7-BE61-4F93-A4FB-1D3975AFEF72}" dt="2024-08-03T22:55:08.073" v="654" actId="20577"/>
        <pc:sldMkLst>
          <pc:docMk/>
          <pc:sldMk cId="1367017000" sldId="411"/>
        </pc:sldMkLst>
        <pc:spChg chg="mod">
          <ac:chgData name="Om Nitinbhai Kakadiya" userId="01c5c95a-b4bc-43c4-98a6-8c79b05e3d60" providerId="ADAL" clId="{0B3C46B7-BE61-4F93-A4FB-1D3975AFEF72}" dt="2024-08-03T21:44:20.387" v="124"/>
          <ac:spMkLst>
            <pc:docMk/>
            <pc:sldMk cId="1367017000" sldId="411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55:08.073" v="654" actId="20577"/>
          <ac:spMkLst>
            <pc:docMk/>
            <pc:sldMk cId="1367017000" sldId="411"/>
            <ac:spMk id="10" creationId="{767F82D9-896C-FBAE-C73E-0A43EF773B5D}"/>
          </ac:spMkLst>
        </pc:spChg>
      </pc:sldChg>
      <pc:sldChg chg="modSp add mod">
        <pc:chgData name="Om Nitinbhai Kakadiya" userId="01c5c95a-b4bc-43c4-98a6-8c79b05e3d60" providerId="ADAL" clId="{0B3C46B7-BE61-4F93-A4FB-1D3975AFEF72}" dt="2024-08-03T22:10:11.702" v="220" actId="15"/>
        <pc:sldMkLst>
          <pc:docMk/>
          <pc:sldMk cId="2459707754" sldId="412"/>
        </pc:sldMkLst>
        <pc:spChg chg="mod">
          <ac:chgData name="Om Nitinbhai Kakadiya" userId="01c5c95a-b4bc-43c4-98a6-8c79b05e3d60" providerId="ADAL" clId="{0B3C46B7-BE61-4F93-A4FB-1D3975AFEF72}" dt="2024-08-03T22:08:21.933" v="196"/>
          <ac:spMkLst>
            <pc:docMk/>
            <pc:sldMk cId="2459707754" sldId="412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10:11.702" v="220" actId="15"/>
          <ac:spMkLst>
            <pc:docMk/>
            <pc:sldMk cId="2459707754" sldId="412"/>
            <ac:spMk id="6" creationId="{638E7954-8FF8-50BB-5ECE-467B426467D5}"/>
          </ac:spMkLst>
        </pc:spChg>
      </pc:sldChg>
      <pc:sldChg chg="modSp add mod">
        <pc:chgData name="Om Nitinbhai Kakadiya" userId="01c5c95a-b4bc-43c4-98a6-8c79b05e3d60" providerId="ADAL" clId="{0B3C46B7-BE61-4F93-A4FB-1D3975AFEF72}" dt="2024-08-03T22:19:16.745" v="269" actId="113"/>
        <pc:sldMkLst>
          <pc:docMk/>
          <pc:sldMk cId="3267217935" sldId="413"/>
        </pc:sldMkLst>
        <pc:spChg chg="mod">
          <ac:chgData name="Om Nitinbhai Kakadiya" userId="01c5c95a-b4bc-43c4-98a6-8c79b05e3d60" providerId="ADAL" clId="{0B3C46B7-BE61-4F93-A4FB-1D3975AFEF72}" dt="2024-08-03T22:18:38.652" v="251"/>
          <ac:spMkLst>
            <pc:docMk/>
            <pc:sldMk cId="3267217935" sldId="413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19:16.745" v="269" actId="113"/>
          <ac:spMkLst>
            <pc:docMk/>
            <pc:sldMk cId="3267217935" sldId="413"/>
            <ac:spMk id="6" creationId="{638E7954-8FF8-50BB-5ECE-467B426467D5}"/>
          </ac:spMkLst>
        </pc:spChg>
      </pc:sldChg>
      <pc:sldChg chg="modSp add mod">
        <pc:chgData name="Om Nitinbhai Kakadiya" userId="01c5c95a-b4bc-43c4-98a6-8c79b05e3d60" providerId="ADAL" clId="{0B3C46B7-BE61-4F93-A4FB-1D3975AFEF72}" dt="2024-08-03T22:14:08.474" v="245" actId="15"/>
        <pc:sldMkLst>
          <pc:docMk/>
          <pc:sldMk cId="2266281167" sldId="414"/>
        </pc:sldMkLst>
        <pc:spChg chg="mod">
          <ac:chgData name="Om Nitinbhai Kakadiya" userId="01c5c95a-b4bc-43c4-98a6-8c79b05e3d60" providerId="ADAL" clId="{0B3C46B7-BE61-4F93-A4FB-1D3975AFEF72}" dt="2024-08-03T22:12:53.696" v="224"/>
          <ac:spMkLst>
            <pc:docMk/>
            <pc:sldMk cId="2266281167" sldId="414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14:08.474" v="245" actId="15"/>
          <ac:spMkLst>
            <pc:docMk/>
            <pc:sldMk cId="2266281167" sldId="414"/>
            <ac:spMk id="6" creationId="{638E7954-8FF8-50BB-5ECE-467B426467D5}"/>
          </ac:spMkLst>
        </pc:spChg>
      </pc:sldChg>
      <pc:sldChg chg="modSp add mod">
        <pc:chgData name="Om Nitinbhai Kakadiya" userId="01c5c95a-b4bc-43c4-98a6-8c79b05e3d60" providerId="ADAL" clId="{0B3C46B7-BE61-4F93-A4FB-1D3975AFEF72}" dt="2024-08-03T22:20:26.418" v="285" actId="15"/>
        <pc:sldMkLst>
          <pc:docMk/>
          <pc:sldMk cId="4045650328" sldId="415"/>
        </pc:sldMkLst>
        <pc:spChg chg="mod">
          <ac:chgData name="Om Nitinbhai Kakadiya" userId="01c5c95a-b4bc-43c4-98a6-8c79b05e3d60" providerId="ADAL" clId="{0B3C46B7-BE61-4F93-A4FB-1D3975AFEF72}" dt="2024-08-03T22:19:37.547" v="270"/>
          <ac:spMkLst>
            <pc:docMk/>
            <pc:sldMk cId="4045650328" sldId="415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20:26.418" v="285" actId="15"/>
          <ac:spMkLst>
            <pc:docMk/>
            <pc:sldMk cId="4045650328" sldId="415"/>
            <ac:spMk id="6" creationId="{638E7954-8FF8-50BB-5ECE-467B426467D5}"/>
          </ac:spMkLst>
        </pc:spChg>
      </pc:sldChg>
      <pc:sldChg chg="modSp add mod">
        <pc:chgData name="Om Nitinbhai Kakadiya" userId="01c5c95a-b4bc-43c4-98a6-8c79b05e3d60" providerId="ADAL" clId="{0B3C46B7-BE61-4F93-A4FB-1D3975AFEF72}" dt="2024-08-03T22:22:07.369" v="299" actId="20577"/>
        <pc:sldMkLst>
          <pc:docMk/>
          <pc:sldMk cId="1601868917" sldId="416"/>
        </pc:sldMkLst>
        <pc:spChg chg="mod">
          <ac:chgData name="Om Nitinbhai Kakadiya" userId="01c5c95a-b4bc-43c4-98a6-8c79b05e3d60" providerId="ADAL" clId="{0B3C46B7-BE61-4F93-A4FB-1D3975AFEF72}" dt="2024-08-03T22:21:23.617" v="288"/>
          <ac:spMkLst>
            <pc:docMk/>
            <pc:sldMk cId="1601868917" sldId="416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22:07.369" v="299" actId="20577"/>
          <ac:spMkLst>
            <pc:docMk/>
            <pc:sldMk cId="1601868917" sldId="416"/>
            <ac:spMk id="6" creationId="{638E7954-8FF8-50BB-5ECE-467B426467D5}"/>
          </ac:spMkLst>
        </pc:spChg>
      </pc:sldChg>
      <pc:sldChg chg="modSp add mod">
        <pc:chgData name="Om Nitinbhai Kakadiya" userId="01c5c95a-b4bc-43c4-98a6-8c79b05e3d60" providerId="ADAL" clId="{0B3C46B7-BE61-4F93-A4FB-1D3975AFEF72}" dt="2024-08-03T22:23:57.819" v="310" actId="15"/>
        <pc:sldMkLst>
          <pc:docMk/>
          <pc:sldMk cId="2631112809" sldId="417"/>
        </pc:sldMkLst>
        <pc:spChg chg="mod">
          <ac:chgData name="Om Nitinbhai Kakadiya" userId="01c5c95a-b4bc-43c4-98a6-8c79b05e3d60" providerId="ADAL" clId="{0B3C46B7-BE61-4F93-A4FB-1D3975AFEF72}" dt="2024-08-03T22:23:19.508" v="300"/>
          <ac:spMkLst>
            <pc:docMk/>
            <pc:sldMk cId="2631112809" sldId="417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23:57.819" v="310" actId="15"/>
          <ac:spMkLst>
            <pc:docMk/>
            <pc:sldMk cId="2631112809" sldId="417"/>
            <ac:spMk id="6" creationId="{638E7954-8FF8-50BB-5ECE-467B426467D5}"/>
          </ac:spMkLst>
        </pc:spChg>
      </pc:sldChg>
      <pc:sldChg chg="modSp add mod">
        <pc:chgData name="Om Nitinbhai Kakadiya" userId="01c5c95a-b4bc-43c4-98a6-8c79b05e3d60" providerId="ADAL" clId="{0B3C46B7-BE61-4F93-A4FB-1D3975AFEF72}" dt="2024-08-03T22:28:35.643" v="368" actId="113"/>
        <pc:sldMkLst>
          <pc:docMk/>
          <pc:sldMk cId="2991776702" sldId="418"/>
        </pc:sldMkLst>
        <pc:spChg chg="mod">
          <ac:chgData name="Om Nitinbhai Kakadiya" userId="01c5c95a-b4bc-43c4-98a6-8c79b05e3d60" providerId="ADAL" clId="{0B3C46B7-BE61-4F93-A4FB-1D3975AFEF72}" dt="2024-08-03T22:24:22.625" v="311"/>
          <ac:spMkLst>
            <pc:docMk/>
            <pc:sldMk cId="2991776702" sldId="418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28:35.643" v="368" actId="113"/>
          <ac:spMkLst>
            <pc:docMk/>
            <pc:sldMk cId="2991776702" sldId="418"/>
            <ac:spMk id="6" creationId="{638E7954-8FF8-50BB-5ECE-467B426467D5}"/>
          </ac:spMkLst>
        </pc:spChg>
        <pc:spChg chg="mod">
          <ac:chgData name="Om Nitinbhai Kakadiya" userId="01c5c95a-b4bc-43c4-98a6-8c79b05e3d60" providerId="ADAL" clId="{0B3C46B7-BE61-4F93-A4FB-1D3975AFEF72}" dt="2024-08-03T22:25:44.260" v="346" actId="20577"/>
          <ac:spMkLst>
            <pc:docMk/>
            <pc:sldMk cId="2991776702" sldId="418"/>
            <ac:spMk id="11" creationId="{1C6E649E-BF38-1FBD-BAFA-A96900239704}"/>
          </ac:spMkLst>
        </pc:spChg>
      </pc:sldChg>
      <pc:sldChg chg="modSp add mod">
        <pc:chgData name="Om Nitinbhai Kakadiya" userId="01c5c95a-b4bc-43c4-98a6-8c79b05e3d60" providerId="ADAL" clId="{0B3C46B7-BE61-4F93-A4FB-1D3975AFEF72}" dt="2024-08-03T22:30:11.645" v="387" actId="20577"/>
        <pc:sldMkLst>
          <pc:docMk/>
          <pc:sldMk cId="3829290132" sldId="419"/>
        </pc:sldMkLst>
        <pc:spChg chg="mod">
          <ac:chgData name="Om Nitinbhai Kakadiya" userId="01c5c95a-b4bc-43c4-98a6-8c79b05e3d60" providerId="ADAL" clId="{0B3C46B7-BE61-4F93-A4FB-1D3975AFEF72}" dt="2024-08-03T22:28:51.539" v="369"/>
          <ac:spMkLst>
            <pc:docMk/>
            <pc:sldMk cId="3829290132" sldId="419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30:11.645" v="387" actId="20577"/>
          <ac:spMkLst>
            <pc:docMk/>
            <pc:sldMk cId="3829290132" sldId="419"/>
            <ac:spMk id="6" creationId="{638E7954-8FF8-50BB-5ECE-467B426467D5}"/>
          </ac:spMkLst>
        </pc:spChg>
        <pc:spChg chg="mod">
          <ac:chgData name="Om Nitinbhai Kakadiya" userId="01c5c95a-b4bc-43c4-98a6-8c79b05e3d60" providerId="ADAL" clId="{0B3C46B7-BE61-4F93-A4FB-1D3975AFEF72}" dt="2024-08-03T22:29:39.138" v="379" actId="5793"/>
          <ac:spMkLst>
            <pc:docMk/>
            <pc:sldMk cId="3829290132" sldId="419"/>
            <ac:spMk id="11" creationId="{1C6E649E-BF38-1FBD-BAFA-A96900239704}"/>
          </ac:spMkLst>
        </pc:spChg>
      </pc:sldChg>
      <pc:sldChg chg="modSp add mod ord">
        <pc:chgData name="Om Nitinbhai Kakadiya" userId="01c5c95a-b4bc-43c4-98a6-8c79b05e3d60" providerId="ADAL" clId="{0B3C46B7-BE61-4F93-A4FB-1D3975AFEF72}" dt="2024-08-03T22:44:50.383" v="475"/>
        <pc:sldMkLst>
          <pc:docMk/>
          <pc:sldMk cId="2806771023" sldId="420"/>
        </pc:sldMkLst>
        <pc:spChg chg="mod">
          <ac:chgData name="Om Nitinbhai Kakadiya" userId="01c5c95a-b4bc-43c4-98a6-8c79b05e3d60" providerId="ADAL" clId="{0B3C46B7-BE61-4F93-A4FB-1D3975AFEF72}" dt="2024-08-03T22:39:48.312" v="437"/>
          <ac:spMkLst>
            <pc:docMk/>
            <pc:sldMk cId="2806771023" sldId="420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44:10.948" v="473" actId="12"/>
          <ac:spMkLst>
            <pc:docMk/>
            <pc:sldMk cId="2806771023" sldId="420"/>
            <ac:spMk id="6" creationId="{638E7954-8FF8-50BB-5ECE-467B426467D5}"/>
          </ac:spMkLst>
        </pc:spChg>
      </pc:sldChg>
      <pc:sldChg chg="add del">
        <pc:chgData name="Om Nitinbhai Kakadiya" userId="01c5c95a-b4bc-43c4-98a6-8c79b05e3d60" providerId="ADAL" clId="{0B3C46B7-BE61-4F93-A4FB-1D3975AFEF72}" dt="2024-08-03T22:45:18.201" v="476" actId="47"/>
        <pc:sldMkLst>
          <pc:docMk/>
          <pc:sldMk cId="1404970829" sldId="421"/>
        </pc:sldMkLst>
      </pc:sldChg>
      <pc:sldChg chg="add del">
        <pc:chgData name="Om Nitinbhai Kakadiya" userId="01c5c95a-b4bc-43c4-98a6-8c79b05e3d60" providerId="ADAL" clId="{0B3C46B7-BE61-4F93-A4FB-1D3975AFEF72}" dt="2024-08-03T22:45:21.657" v="479" actId="47"/>
        <pc:sldMkLst>
          <pc:docMk/>
          <pc:sldMk cId="1815550209" sldId="422"/>
        </pc:sldMkLst>
      </pc:sldChg>
      <pc:sldChg chg="add del">
        <pc:chgData name="Om Nitinbhai Kakadiya" userId="01c5c95a-b4bc-43c4-98a6-8c79b05e3d60" providerId="ADAL" clId="{0B3C46B7-BE61-4F93-A4FB-1D3975AFEF72}" dt="2024-08-03T22:45:19.576" v="477" actId="47"/>
        <pc:sldMkLst>
          <pc:docMk/>
          <pc:sldMk cId="234918581" sldId="423"/>
        </pc:sldMkLst>
      </pc:sldChg>
      <pc:sldChg chg="add del">
        <pc:chgData name="Om Nitinbhai Kakadiya" userId="01c5c95a-b4bc-43c4-98a6-8c79b05e3d60" providerId="ADAL" clId="{0B3C46B7-BE61-4F93-A4FB-1D3975AFEF72}" dt="2024-08-03T22:45:20.061" v="478" actId="47"/>
        <pc:sldMkLst>
          <pc:docMk/>
          <pc:sldMk cId="3267373223" sldId="424"/>
        </pc:sldMkLst>
      </pc:sldChg>
      <pc:sldChg chg="modSp add mod ord">
        <pc:chgData name="Om Nitinbhai Kakadiya" userId="01c5c95a-b4bc-43c4-98a6-8c79b05e3d60" providerId="ADAL" clId="{0B3C46B7-BE61-4F93-A4FB-1D3975AFEF72}" dt="2024-08-03T22:44:50.383" v="475"/>
        <pc:sldMkLst>
          <pc:docMk/>
          <pc:sldMk cId="186680298" sldId="425"/>
        </pc:sldMkLst>
        <pc:spChg chg="mod">
          <ac:chgData name="Om Nitinbhai Kakadiya" userId="01c5c95a-b4bc-43c4-98a6-8c79b05e3d60" providerId="ADAL" clId="{0B3C46B7-BE61-4F93-A4FB-1D3975AFEF72}" dt="2024-08-03T22:43:51.594" v="469" actId="12"/>
          <ac:spMkLst>
            <pc:docMk/>
            <pc:sldMk cId="186680298" sldId="425"/>
            <ac:spMk id="6" creationId="{638E7954-8FF8-50BB-5ECE-467B426467D5}"/>
          </ac:spMkLst>
        </pc:spChg>
      </pc:sldChg>
      <pc:sldChg chg="modSp add mod">
        <pc:chgData name="Om Nitinbhai Kakadiya" userId="01c5c95a-b4bc-43c4-98a6-8c79b05e3d60" providerId="ADAL" clId="{0B3C46B7-BE61-4F93-A4FB-1D3975AFEF72}" dt="2024-08-03T22:47:55.790" v="540" actId="15"/>
        <pc:sldMkLst>
          <pc:docMk/>
          <pc:sldMk cId="2243105365" sldId="426"/>
        </pc:sldMkLst>
        <pc:spChg chg="mod">
          <ac:chgData name="Om Nitinbhai Kakadiya" userId="01c5c95a-b4bc-43c4-98a6-8c79b05e3d60" providerId="ADAL" clId="{0B3C46B7-BE61-4F93-A4FB-1D3975AFEF72}" dt="2024-08-03T22:46:13.438" v="481"/>
          <ac:spMkLst>
            <pc:docMk/>
            <pc:sldMk cId="2243105365" sldId="426"/>
            <ac:spMk id="5" creationId="{79E72A00-D47E-8146-8984-E2A9F94658A8}"/>
          </ac:spMkLst>
        </pc:spChg>
        <pc:spChg chg="mod">
          <ac:chgData name="Om Nitinbhai Kakadiya" userId="01c5c95a-b4bc-43c4-98a6-8c79b05e3d60" providerId="ADAL" clId="{0B3C46B7-BE61-4F93-A4FB-1D3975AFEF72}" dt="2024-08-03T22:47:55.790" v="540" actId="15"/>
          <ac:spMkLst>
            <pc:docMk/>
            <pc:sldMk cId="2243105365" sldId="426"/>
            <ac:spMk id="6" creationId="{638E7954-8FF8-50BB-5ECE-467B426467D5}"/>
          </ac:spMkLst>
        </pc:spChg>
      </pc:sldChg>
    </pc:docChg>
  </pc:docChgLst>
  <pc:docChgLst>
    <pc:chgData name="Om Nitinbhai Kakadiya" userId="S::kakadiyo@mcmaster.ca::01c5c95a-b4bc-43c4-98a6-8c79b05e3d60" providerId="AD" clId="Web-{B25D5B06-54E7-2920-B57E-34BBC73C93AB}"/>
    <pc:docChg chg="modSld">
      <pc:chgData name="Om Nitinbhai Kakadiya" userId="S::kakadiyo@mcmaster.ca::01c5c95a-b4bc-43c4-98a6-8c79b05e3d60" providerId="AD" clId="Web-{B25D5B06-54E7-2920-B57E-34BBC73C93AB}" dt="2024-08-04T01:25:26.966" v="5" actId="1076"/>
      <pc:docMkLst>
        <pc:docMk/>
      </pc:docMkLst>
      <pc:sldChg chg="modSp">
        <pc:chgData name="Om Nitinbhai Kakadiya" userId="S::kakadiyo@mcmaster.ca::01c5c95a-b4bc-43c4-98a6-8c79b05e3d60" providerId="AD" clId="Web-{B25D5B06-54E7-2920-B57E-34BBC73C93AB}" dt="2024-08-04T01:25:26.966" v="5" actId="1076"/>
        <pc:sldMkLst>
          <pc:docMk/>
          <pc:sldMk cId="3959444658" sldId="428"/>
        </pc:sldMkLst>
        <pc:spChg chg="mod">
          <ac:chgData name="Om Nitinbhai Kakadiya" userId="S::kakadiyo@mcmaster.ca::01c5c95a-b4bc-43c4-98a6-8c79b05e3d60" providerId="AD" clId="Web-{B25D5B06-54E7-2920-B57E-34BBC73C93AB}" dt="2024-08-04T01:24:51.965" v="2" actId="20577"/>
          <ac:spMkLst>
            <pc:docMk/>
            <pc:sldMk cId="3959444658" sldId="428"/>
            <ac:spMk id="9" creationId="{1D920293-A85B-CCC5-9BF0-24CC4FB3D50D}"/>
          </ac:spMkLst>
        </pc:spChg>
        <pc:picChg chg="mod">
          <ac:chgData name="Om Nitinbhai Kakadiya" userId="S::kakadiyo@mcmaster.ca::01c5c95a-b4bc-43c4-98a6-8c79b05e3d60" providerId="AD" clId="Web-{B25D5B06-54E7-2920-B57E-34BBC73C93AB}" dt="2024-08-04T01:25:26.966" v="5" actId="1076"/>
          <ac:picMkLst>
            <pc:docMk/>
            <pc:sldMk cId="3959444658" sldId="428"/>
            <ac:picMk id="10" creationId="{D23297E9-6913-0AC8-7CB2-1E5AC06444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E9F3A7FF-300E-B84F-A2D0-CDCDE713DCB9}" type="datetimeFigureOut">
              <a:rPr lang="en-US" smtClean="0"/>
              <a:pPr/>
              <a:t>8/3/24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7C11621C-3EA7-C342-A130-13C6D43C8C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4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33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3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1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1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37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29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51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00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14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81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06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34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65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93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69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40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87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11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9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60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1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2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85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00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1621C-3EA7-C342-A130-13C6D43C8C0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 Image" descr="McMaster University Brighter World themed background image featuring overlayed circles, radiences and an image of the McMaster Iconic Archway">
            <a:extLst>
              <a:ext uri="{FF2B5EF4-FFF2-40B4-BE49-F238E27FC236}">
                <a16:creationId xmlns:a16="http://schemas.microsoft.com/office/drawing/2014/main" id="{B6EC7246-D40E-A849-88BF-8FEAEB18D2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" descr="Master title"/>
          <p:cNvSpPr>
            <a:spLocks noGrp="1"/>
          </p:cNvSpPr>
          <p:nvPr>
            <p:ph type="ctrTitle"/>
          </p:nvPr>
        </p:nvSpPr>
        <p:spPr>
          <a:xfrm>
            <a:off x="2563091" y="476104"/>
            <a:ext cx="3255818" cy="1999628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Placeholder" descr="Master subtitle"/>
          <p:cNvSpPr>
            <a:spLocks noGrp="1"/>
          </p:cNvSpPr>
          <p:nvPr>
            <p:ph type="subTitle" idx="1"/>
          </p:nvPr>
        </p:nvSpPr>
        <p:spPr>
          <a:xfrm>
            <a:off x="2563090" y="2475732"/>
            <a:ext cx="3054928" cy="68371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Meeting Information" descr="Meering or Audience Data">
            <a:extLst>
              <a:ext uri="{FF2B5EF4-FFF2-40B4-BE49-F238E27FC236}">
                <a16:creationId xmlns:a16="http://schemas.microsoft.com/office/drawing/2014/main" id="{E4830579-3FC9-4C47-AF4E-DC02A16FCB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0146" y="3159450"/>
            <a:ext cx="1364672" cy="101938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100">
                <a:solidFill>
                  <a:srgbClr val="464F55"/>
                </a:solidFill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11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lvl="0"/>
            <a:r>
              <a:rPr lang="en-US"/>
              <a:t>Meeting or Audience Date</a:t>
            </a:r>
          </a:p>
        </p:txBody>
      </p:sp>
      <p:cxnSp>
        <p:nvCxnSpPr>
          <p:cNvPr id="13" name="Brighter World Divi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4661165"/>
            <a:ext cx="7710054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McMaster Logo" descr="McMaster University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69" y="4484767"/>
            <a:ext cx="1019175" cy="561975"/>
          </a:xfrm>
          <a:prstGeom prst="rect">
            <a:avLst/>
          </a:prstGeom>
        </p:spPr>
      </p:pic>
      <p:pic>
        <p:nvPicPr>
          <p:cNvPr id="15" name="Brighter World Logo" descr="Brighter World Logo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9176" b="47"/>
          <a:stretch/>
        </p:blipFill>
        <p:spPr>
          <a:xfrm>
            <a:off x="200893" y="4834777"/>
            <a:ext cx="1136072" cy="136841"/>
          </a:xfrm>
          <a:prstGeom prst="rect">
            <a:avLst/>
          </a:prstGeom>
        </p:spPr>
      </p:pic>
      <p:sp>
        <p:nvSpPr>
          <p:cNvPr id="18" name="URL">
            <a:extLst>
              <a:ext uri="{FF2B5EF4-FFF2-40B4-BE49-F238E27FC236}">
                <a16:creationId xmlns:a16="http://schemas.microsoft.com/office/drawing/2014/main" id="{966BBFA2-FDBF-FA4A-9952-D71EB07DF1D7}"/>
              </a:ext>
            </a:extLst>
          </p:cNvPr>
          <p:cNvSpPr txBox="1"/>
          <p:nvPr userDrawn="1"/>
        </p:nvSpPr>
        <p:spPr>
          <a:xfrm>
            <a:off x="1277515" y="4774219"/>
            <a:ext cx="250477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spc="20" baseline="0">
                <a:latin typeface="Arial" panose="020B0604020202020204" pitchFamily="34" charset="0"/>
                <a:cs typeface="Arial" panose="020B0604020202020204" pitchFamily="34" charset="0"/>
              </a:rPr>
              <a:t>mcmaster.ca</a:t>
            </a:r>
          </a:p>
        </p:txBody>
      </p:sp>
    </p:spTree>
    <p:extLst>
      <p:ext uri="{BB962C8B-B14F-4D97-AF65-F5344CB8AC3E}">
        <p14:creationId xmlns:p14="http://schemas.microsoft.com/office/powerpoint/2010/main" val="141760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Picture Placeholder"/>
          <p:cNvSpPr>
            <a:spLocks noGrp="1"/>
          </p:cNvSpPr>
          <p:nvPr>
            <p:ph type="pic" idx="1" hasCustomPrompt="1"/>
          </p:nvPr>
        </p:nvSpPr>
        <p:spPr>
          <a:xfrm>
            <a:off x="1792288" y="459581"/>
            <a:ext cx="5486400" cy="3086100"/>
          </a:xfrm>
          <a:solidFill>
            <a:schemeClr val="tx1"/>
          </a:solidFill>
          <a:effectLst>
            <a:outerShdw blurRad="393700" dist="50800" dir="5400000" sx="105000" sy="105000" algn="ctr" rotWithShape="0">
              <a:srgbClr val="000000">
                <a:alpha val="20000"/>
              </a:srgb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the picture icon to insert a picture. </a:t>
            </a:r>
            <a:br>
              <a:rPr lang="en-US"/>
            </a:br>
            <a:r>
              <a:rPr lang="en-US"/>
              <a:t>Make sure to include an image description by right clicking on your image and selecting ‘Edit Alt Text…’ 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August 3,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3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Picture">
            <a:extLst>
              <a:ext uri="{FF2B5EF4-FFF2-40B4-BE49-F238E27FC236}">
                <a16:creationId xmlns:a16="http://schemas.microsoft.com/office/drawing/2014/main" id="{409D0A44-800A-1E41-B4A3-420085031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79F78E7C-BD8A-B74C-8DDE-969A46B4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5292" y="-704631"/>
            <a:ext cx="4166289" cy="416628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0BBB7F-73D8-794B-A9B5-A5869AB0A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8763" y="496248"/>
            <a:ext cx="2029237" cy="2065338"/>
          </a:xfrm>
        </p:spPr>
        <p:txBody>
          <a:bodyPr>
            <a:normAutofit/>
          </a:bodyPr>
          <a:lstStyle>
            <a:lvl1pPr>
              <a:lnSpc>
                <a:spcPct val="11200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Name, </a:t>
            </a:r>
            <a:br>
              <a:rPr lang="en-US"/>
            </a:br>
            <a:r>
              <a:rPr lang="en-US"/>
              <a:t>Title, </a:t>
            </a:r>
            <a:br>
              <a:rPr lang="en-US"/>
            </a:br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421656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 Picture">
            <a:extLst>
              <a:ext uri="{FF2B5EF4-FFF2-40B4-BE49-F238E27FC236}">
                <a16:creationId xmlns:a16="http://schemas.microsoft.com/office/drawing/2014/main" id="{B5352B15-F5A1-3540-B5B6-E1513B58E0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the picture icon to insert a background picture. </a:t>
            </a:r>
            <a:br>
              <a:rPr lang="en-US"/>
            </a:br>
            <a:r>
              <a:rPr lang="en-US"/>
              <a:t>Make sure to include an image description by right </a:t>
            </a:r>
            <a:br>
              <a:rPr lang="en-US"/>
            </a:br>
            <a:r>
              <a:rPr lang="en-US"/>
              <a:t>clicking on your image and selecting ‘Edit Alt Text…’ </a:t>
            </a:r>
          </a:p>
          <a:p>
            <a:endParaRPr lang="en-US"/>
          </a:p>
        </p:txBody>
      </p:sp>
      <p:sp>
        <p:nvSpPr>
          <p:cNvPr id="20" name="Background Circle">
            <a:extLst>
              <a:ext uri="{FF2B5EF4-FFF2-40B4-BE49-F238E27FC236}">
                <a16:creationId xmlns:a16="http://schemas.microsoft.com/office/drawing/2014/main" id="{5A2FA8D5-369B-C44D-90BE-9F100D869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5906" y="1303338"/>
            <a:ext cx="3338513" cy="3338512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649F63A3-0BA1-094E-B7F9-F33A78C6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892" y="1607127"/>
            <a:ext cx="2417618" cy="1447011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Placeholder" descr="Master subtitle">
            <a:extLst>
              <a:ext uri="{FF2B5EF4-FFF2-40B4-BE49-F238E27FC236}">
                <a16:creationId xmlns:a16="http://schemas.microsoft.com/office/drawing/2014/main" id="{FC2F2E22-5550-2248-8176-512794DFA7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7892" y="3057603"/>
            <a:ext cx="2417618" cy="1300038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0695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" descr="Slide title">
            <a:extLst>
              <a:ext uri="{FF2B5EF4-FFF2-40B4-BE49-F238E27FC236}">
                <a16:creationId xmlns:a16="http://schemas.microsoft.com/office/drawing/2014/main" id="{6BBD06D5-C1DC-E148-8EFB-74F86B11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Placeholder" descr="Slide sub title">
            <a:extLst>
              <a:ext uri="{FF2B5EF4-FFF2-40B4-BE49-F238E27FC236}">
                <a16:creationId xmlns:a16="http://schemas.microsoft.com/office/drawing/2014/main" id="{E4697456-D8E5-5447-AB08-1193E92AD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10"/>
            <a:ext cx="8780462" cy="56494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idx="1" hasCustomPrompt="1"/>
          </p:nvPr>
        </p:nvSpPr>
        <p:spPr>
          <a:xfrm>
            <a:off x="200893" y="1066080"/>
            <a:ext cx="8781051" cy="3402011"/>
          </a:xfrm>
        </p:spPr>
        <p:txBody>
          <a:bodyPr l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9" name="Slide Number" descr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August 3,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0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6C77D3C7-0799-4147-8E2C-FF0B1E17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9F008ECF-AE56-1E42-879F-E7F7F65B5A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Left Content Placeholder"/>
          <p:cNvSpPr>
            <a:spLocks noGrp="1"/>
          </p:cNvSpPr>
          <p:nvPr>
            <p:ph sz="half" idx="1" hasCustomPrompt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4" name="Right Content Placeholder"/>
          <p:cNvSpPr>
            <a:spLocks noGrp="1"/>
          </p:cNvSpPr>
          <p:nvPr>
            <p:ph sz="half" idx="2" hasCustomPrompt="1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August 3,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1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F834383-94D0-7E4C-BCAE-DAC82995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August 3,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2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 Picture" descr="circle image collage depicting a rending of the human brain and a student smiling while reading a book beside a window">
            <a:extLst>
              <a:ext uri="{FF2B5EF4-FFF2-40B4-BE49-F238E27FC236}">
                <a16:creationId xmlns:a16="http://schemas.microsoft.com/office/drawing/2014/main" id="{E6070089-2CCE-BC44-92E5-1BB4AB268B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25" y="210299"/>
            <a:ext cx="5829300" cy="4133088"/>
          </a:xfrm>
          <a:prstGeom prst="rect">
            <a:avLst/>
          </a:prstGeom>
        </p:spPr>
      </p:pic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F834383-94D0-7E4C-BCAE-DAC82995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192EC7AF-6E96-4C4A-BA85-15411DB3B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A6AC2AF-EA7D-1845-B660-F59AAE826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1908" y="1981200"/>
            <a:ext cx="2292927" cy="1925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2400">
                <a:solidFill>
                  <a:schemeClr val="bg1"/>
                </a:solidFill>
              </a:defRPr>
            </a:lvl2pPr>
            <a:lvl3pPr marL="685800" indent="0" algn="ctr">
              <a:buNone/>
              <a:defRPr sz="2400">
                <a:solidFill>
                  <a:schemeClr val="bg1"/>
                </a:solidFill>
              </a:defRPr>
            </a:lvl3pPr>
            <a:lvl4pPr marL="1028700" indent="0" algn="ctr">
              <a:buNone/>
              <a:defRPr sz="2400">
                <a:solidFill>
                  <a:schemeClr val="bg1"/>
                </a:solidFill>
              </a:defRPr>
            </a:lvl4pPr>
            <a:lvl5pPr marL="1371600" indent="0" algn="ctr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August 3,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7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Picture" descr="colourful circles with text overlayed. Im image of a boy and a girl walking together on campus engaged in coversation and smiling.">
            <a:extLst>
              <a:ext uri="{FF2B5EF4-FFF2-40B4-BE49-F238E27FC236}">
                <a16:creationId xmlns:a16="http://schemas.microsoft.com/office/drawing/2014/main" id="{CE1C8C8A-E128-DB4F-89B6-F62207053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44" y="590864"/>
            <a:ext cx="6088967" cy="3653381"/>
          </a:xfrm>
          <a:prstGeom prst="rect">
            <a:avLst/>
          </a:prstGeom>
        </p:spPr>
      </p:pic>
      <p:sp>
        <p:nvSpPr>
          <p:cNvPr id="5" name="Title Placeholder">
            <a:extLst>
              <a:ext uri="{FF2B5EF4-FFF2-40B4-BE49-F238E27FC236}">
                <a16:creationId xmlns:a16="http://schemas.microsoft.com/office/drawing/2014/main" id="{3957A4D7-17B2-DF4C-9315-D964D47D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28" y="885401"/>
            <a:ext cx="2570813" cy="2973090"/>
          </a:xfrm>
        </p:spPr>
        <p:txBody>
          <a:bodyPr bIns="0" anchor="ctr" anchorCtr="0"/>
          <a:lstStyle>
            <a:lvl1pPr algn="ctr">
              <a:lnSpc>
                <a:spcPct val="112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3BC43BA5-B147-5E40-827F-3DE426502B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4492" y="2708563"/>
            <a:ext cx="1156854" cy="153568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August 3,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7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Circle">
            <a:extLst>
              <a:ext uri="{FF2B5EF4-FFF2-40B4-BE49-F238E27FC236}">
                <a16:creationId xmlns:a16="http://schemas.microsoft.com/office/drawing/2014/main" id="{43338589-10ED-9C42-B552-9C7DF681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434421" y="640556"/>
            <a:ext cx="3338513" cy="333851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625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35527" y="1493260"/>
            <a:ext cx="2376054" cy="871538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ubtitle Placeholder"/>
          <p:cNvSpPr>
            <a:spLocks noGrp="1"/>
          </p:cNvSpPr>
          <p:nvPr>
            <p:ph type="body" sz="half" idx="2" hasCustomPrompt="1"/>
          </p:nvPr>
        </p:nvSpPr>
        <p:spPr>
          <a:xfrm>
            <a:off x="235527" y="2385580"/>
            <a:ext cx="2376054" cy="106420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3575050" y="512618"/>
            <a:ext cx="5111750" cy="390005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add text or select an icon below for picture, table, graph and more content options.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August 3,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3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">
            <a:extLst>
              <a:ext uri="{FF2B5EF4-FFF2-40B4-BE49-F238E27FC236}">
                <a16:creationId xmlns:a16="http://schemas.microsoft.com/office/drawing/2014/main" id="{8C456362-D07C-D447-9EE5-3045E4C2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491537"/>
          </a:xfrm>
        </p:spPr>
        <p:txBody>
          <a:bodyPr bIns="0" anchor="b" anchorCtr="0"/>
          <a:lstStyle>
            <a:lvl1pPr>
              <a:lnSpc>
                <a:spcPct val="15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Placeholder">
            <a:extLst>
              <a:ext uri="{FF2B5EF4-FFF2-40B4-BE49-F238E27FC236}">
                <a16:creationId xmlns:a16="http://schemas.microsoft.com/office/drawing/2014/main" id="{79399BB8-DA3F-7144-B2BF-15A07BE135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1613" y="494209"/>
            <a:ext cx="8780462" cy="62330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Background Circle">
            <a:extLst>
              <a:ext uri="{FF2B5EF4-FFF2-40B4-BE49-F238E27FC236}">
                <a16:creationId xmlns:a16="http://schemas.microsoft.com/office/drawing/2014/main" id="{0CD4AF8B-071D-174E-AE9D-8CAB9C065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09422" y="1291430"/>
            <a:ext cx="2237185" cy="2237184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7A003C"/>
              </a:buClr>
              <a:buSzPct val="120000"/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7A003C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5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Osaka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625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Subject Placeholder">
            <a:extLst>
              <a:ext uri="{FF2B5EF4-FFF2-40B4-BE49-F238E27FC236}">
                <a16:creationId xmlns:a16="http://schemas.microsoft.com/office/drawing/2014/main" id="{C0612D96-9BC3-9442-BA58-3850F396C3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9278" y="1290638"/>
            <a:ext cx="2237185" cy="223837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/>
            </a:lvl1pPr>
          </a:lstStyle>
          <a:p>
            <a:pPr lvl="0"/>
            <a:r>
              <a:rPr lang="en-US"/>
              <a:t>Subject Headline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 hasCustomPrompt="1"/>
          </p:nvPr>
        </p:nvSpPr>
        <p:spPr>
          <a:xfrm>
            <a:off x="3665105" y="754776"/>
            <a:ext cx="5111750" cy="3379131"/>
          </a:xfrm>
        </p:spPr>
        <p:txBody>
          <a:bodyPr anchor="ctr" anchorCtr="0"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add text or</a:t>
            </a:r>
            <a:br>
              <a:rPr lang="en-US"/>
            </a:br>
            <a:r>
              <a:rPr lang="en-US"/>
              <a:t>select a content icon</a:t>
            </a:r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F10F-437A-1E47-9122-F08C813F0AE8}" type="datetime4">
              <a:rPr lang="en-CA" smtClean="0"/>
              <a:pPr/>
              <a:t>August 3,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9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Master Title"/>
          <p:cNvSpPr>
            <a:spLocks noGrp="1"/>
          </p:cNvSpPr>
          <p:nvPr>
            <p:ph type="title"/>
          </p:nvPr>
        </p:nvSpPr>
        <p:spPr>
          <a:xfrm>
            <a:off x="200893" y="0"/>
            <a:ext cx="8781051" cy="75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" descr="Slide Content"/>
          <p:cNvSpPr>
            <a:spLocks noGrp="1"/>
          </p:cNvSpPr>
          <p:nvPr>
            <p:ph type="body" idx="1"/>
          </p:nvPr>
        </p:nvSpPr>
        <p:spPr>
          <a:xfrm>
            <a:off x="200893" y="853499"/>
            <a:ext cx="8781051" cy="3741124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Brighter World Line">
            <a:extLst>
              <a:ext uri="{FF2B5EF4-FFF2-40B4-BE49-F238E27FC236}">
                <a16:creationId xmlns:a16="http://schemas.microsoft.com/office/drawing/2014/main" id="{99DC7CF7-5982-6749-B770-08C5172A3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" y="4661165"/>
            <a:ext cx="7710054" cy="0"/>
          </a:xfrm>
          <a:prstGeom prst="line">
            <a:avLst/>
          </a:prstGeom>
          <a:ln w="38100" cap="flat">
            <a:solidFill>
              <a:srgbClr val="7C0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righter World Logo" descr="Brighter World Logo">
            <a:extLst>
              <a:ext uri="{FF2B5EF4-FFF2-40B4-BE49-F238E27FC236}">
                <a16:creationId xmlns:a16="http://schemas.microsoft.com/office/drawing/2014/main" id="{29B74334-1B70-354B-A315-9B4AC67D2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9176" b="47"/>
          <a:stretch/>
        </p:blipFill>
        <p:spPr>
          <a:xfrm>
            <a:off x="200893" y="4834777"/>
            <a:ext cx="1136072" cy="136841"/>
          </a:xfrm>
          <a:prstGeom prst="rect">
            <a:avLst/>
          </a:prstGeom>
        </p:spPr>
      </p:pic>
      <p:sp>
        <p:nvSpPr>
          <p:cNvPr id="14" name="URL">
            <a:extLst>
              <a:ext uri="{FF2B5EF4-FFF2-40B4-BE49-F238E27FC236}">
                <a16:creationId xmlns:a16="http://schemas.microsoft.com/office/drawing/2014/main" id="{0C654FC7-9C31-074E-AD8E-D6FD365BF2A7}"/>
              </a:ext>
            </a:extLst>
          </p:cNvPr>
          <p:cNvSpPr txBox="1"/>
          <p:nvPr userDrawn="1"/>
        </p:nvSpPr>
        <p:spPr>
          <a:xfrm>
            <a:off x="1277515" y="4774219"/>
            <a:ext cx="250477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spc="20" baseline="0">
                <a:latin typeface="Arial" panose="020B0604020202020204" pitchFamily="34" charset="0"/>
                <a:cs typeface="Arial" panose="020B0604020202020204" pitchFamily="34" charset="0"/>
              </a:rPr>
              <a:t>mcmaster.ca</a:t>
            </a:r>
          </a:p>
        </p:txBody>
      </p:sp>
      <p:pic>
        <p:nvPicPr>
          <p:cNvPr id="12" name="McMaster University Logo" descr="McMaster University Logo">
            <a:extLst>
              <a:ext uri="{FF2B5EF4-FFF2-40B4-BE49-F238E27FC236}">
                <a16:creationId xmlns:a16="http://schemas.microsoft.com/office/drawing/2014/main" id="{25F451A7-DF44-C948-A3AA-6CB9F92DA20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69" y="4484767"/>
            <a:ext cx="1019175" cy="561975"/>
          </a:xfrm>
          <a:prstGeom prst="rect">
            <a:avLst/>
          </a:prstGeom>
        </p:spPr>
      </p:pic>
      <p:sp>
        <p:nvSpPr>
          <p:cNvPr id="15" name="Slide Number" descr="Page Number"/>
          <p:cNvSpPr>
            <a:spLocks noGrp="1"/>
          </p:cNvSpPr>
          <p:nvPr>
            <p:ph type="sldNum" sz="quarter" idx="4"/>
          </p:nvPr>
        </p:nvSpPr>
        <p:spPr>
          <a:xfrm>
            <a:off x="7230530" y="4759888"/>
            <a:ext cx="479525" cy="273844"/>
          </a:xfrm>
          <a:prstGeom prst="rect">
            <a:avLst/>
          </a:prstGeom>
        </p:spPr>
        <p:txBody>
          <a:bodyPr tIns="46800" rIns="0" anchor="ctr" anchorCtr="0"/>
          <a:lstStyle>
            <a:lvl1pPr algn="r">
              <a:defRPr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2CB33EA-91D6-F140-A440-0A130B2A34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Divider Lin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7242057" y="4759889"/>
            <a:ext cx="224451" cy="273844"/>
          </a:xfrm>
          <a:prstGeom prst="rect">
            <a:avLst/>
          </a:prstGeom>
        </p:spPr>
        <p:txBody>
          <a:bodyPr vert="horz" lIns="68580" tIns="34290" rIns="68580" bIns="3429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92929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00">
                <a:solidFill>
                  <a:schemeClr val="tx1"/>
                </a:solidFill>
              </a:rPr>
              <a:t>|</a:t>
            </a: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6" name="Dat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0458" y="4759889"/>
            <a:ext cx="1958715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9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2CEF10F-437A-1E47-9122-F08C813F0AE8}" type="datetime4">
              <a:rPr lang="en-CA" smtClean="0"/>
              <a:pPr/>
              <a:t>August 3,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8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65" r:id="rId6"/>
    <p:sldLayoutId id="2147483666" r:id="rId7"/>
    <p:sldLayoutId id="2147483656" r:id="rId8"/>
    <p:sldLayoutId id="2147483664" r:id="rId9"/>
    <p:sldLayoutId id="2147483657" r:id="rId10"/>
    <p:sldLayoutId id="2147483667" r:id="rId11"/>
  </p:sldLayoutIdLst>
  <p:hf hdr="0" ftr="0"/>
  <p:txStyles>
    <p:titleStyle>
      <a:lvl1pPr algn="l" defTabSz="342900" rtl="0" eaLnBrk="1" latinLnBrk="0" hangingPunct="1">
        <a:lnSpc>
          <a:spcPct val="150000"/>
        </a:lnSpc>
        <a:spcBef>
          <a:spcPct val="0"/>
        </a:spcBef>
        <a:buNone/>
        <a:defRPr sz="1800" b="0" i="0" kern="1200">
          <a:solidFill>
            <a:schemeClr val="accent1"/>
          </a:solidFill>
          <a:latin typeface="Arial" charset="0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rgbClr val="7C0040"/>
        </a:buClr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485213" indent="-214313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rgbClr val="7C0040"/>
        </a:buClr>
        <a:buSzPct val="65000"/>
        <a:buFont typeface="Courier New" panose="02070309020205020404" pitchFamily="49" charset="0"/>
        <a:buChar char="o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772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8761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SzPct val="65000"/>
        <a:buFont typeface="Courier New" panose="02070309020205020404" pitchFamily="49" charset="0"/>
        <a:buChar char="o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075050" indent="-171450" algn="l" defTabSz="342900" rtl="0" eaLnBrk="1" latinLnBrk="0" hangingPunct="1">
        <a:lnSpc>
          <a:spcPct val="1120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misMiyani/Traffic-Sign-Recognition-Using-CN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B0D6FE-8DA1-F341-A125-C435290DB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8155" y="317079"/>
            <a:ext cx="3585383" cy="1418957"/>
          </a:xfrm>
        </p:spPr>
        <p:txBody>
          <a:bodyPr>
            <a:normAutofit/>
          </a:bodyPr>
          <a:lstStyle/>
          <a:p>
            <a:r>
              <a:rPr lang="en-US" sz="2000">
                <a:latin typeface="Posterama" panose="020B0504020200020000" pitchFamily="34" charset="0"/>
                <a:cs typeface="Posterama" panose="020B0504020200020000" pitchFamily="34" charset="0"/>
              </a:rPr>
              <a:t>Traffic Sign Recognition Using CNNs</a:t>
            </a:r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40A6380A-F0A0-D041-A01E-B58CAE535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4850" y="1994271"/>
            <a:ext cx="3367926" cy="2269054"/>
          </a:xfrm>
        </p:spPr>
        <p:txBody>
          <a:bodyPr>
            <a:normAutofit/>
          </a:bodyPr>
          <a:lstStyle/>
          <a:p>
            <a:pPr algn="ctr"/>
            <a:r>
              <a:rPr lang="en-IN" sz="1400" dirty="0"/>
              <a:t>SEP740 DEEP LEARNING</a:t>
            </a:r>
          </a:p>
          <a:p>
            <a:pPr algn="ctr"/>
            <a:endParaRPr lang="en-US" sz="1100" dirty="0"/>
          </a:p>
          <a:p>
            <a:pPr marL="622300" algn="just"/>
            <a:r>
              <a:rPr lang="en-US" sz="1100" dirty="0" err="1"/>
              <a:t>Kenil</a:t>
            </a:r>
            <a:r>
              <a:rPr lang="en-US" sz="1100" dirty="0"/>
              <a:t> </a:t>
            </a:r>
            <a:r>
              <a:rPr lang="en-US" sz="1100" dirty="0" err="1"/>
              <a:t>Sachapara</a:t>
            </a:r>
            <a:r>
              <a:rPr lang="en-US" sz="1100" dirty="0"/>
              <a:t> (400551600)</a:t>
            </a:r>
          </a:p>
          <a:p>
            <a:pPr marL="622300" algn="just"/>
            <a:r>
              <a:rPr lang="en-US" sz="1100" dirty="0"/>
              <a:t>Om </a:t>
            </a:r>
            <a:r>
              <a:rPr lang="en-US" sz="1100" dirty="0" err="1"/>
              <a:t>Kakadiya</a:t>
            </a:r>
            <a:r>
              <a:rPr lang="en-US" sz="1100" dirty="0"/>
              <a:t> (400551508)</a:t>
            </a:r>
          </a:p>
          <a:p>
            <a:pPr marL="622300" algn="just"/>
            <a:r>
              <a:rPr lang="en-US" sz="1100" dirty="0"/>
              <a:t>Yash Patel (400551627)</a:t>
            </a:r>
          </a:p>
          <a:p>
            <a:pPr marL="622300" algn="just"/>
            <a:r>
              <a:rPr lang="en-US" sz="1100" dirty="0"/>
              <a:t>Jaimis Miyani (400551743)</a:t>
            </a:r>
          </a:p>
          <a:p>
            <a:pPr marL="622300" algn="just"/>
            <a:r>
              <a:rPr lang="en-US" sz="1100" dirty="0" err="1"/>
              <a:t>Github</a:t>
            </a:r>
            <a:r>
              <a:rPr lang="en-US" sz="1100" dirty="0"/>
              <a:t> link: </a:t>
            </a:r>
            <a:r>
              <a:rPr lang="en-US" sz="1100" dirty="0">
                <a:hlinkClick r:id="rId3"/>
              </a:rPr>
              <a:t>TSR</a:t>
            </a:r>
            <a:endParaRPr lang="en-US" sz="11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ACC13EA-0E52-8F90-E986-DC59D9DF9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2573" y="3077863"/>
            <a:ext cx="1610685" cy="1226944"/>
          </a:xfrm>
        </p:spPr>
        <p:txBody>
          <a:bodyPr/>
          <a:lstStyle/>
          <a:p>
            <a:r>
              <a:rPr lang="en-IN" sz="1050" b="1"/>
              <a:t>Under Guidance of</a:t>
            </a:r>
          </a:p>
          <a:p>
            <a:pPr>
              <a:lnSpc>
                <a:spcPct val="100000"/>
              </a:lnSpc>
            </a:pPr>
            <a:r>
              <a:rPr lang="en-IN" sz="1200" b="1"/>
              <a:t>Anwar Mirza</a:t>
            </a:r>
            <a:endParaRPr lang="en-IN" sz="900" b="1"/>
          </a:p>
        </p:txBody>
      </p:sp>
    </p:spTree>
    <p:extLst>
      <p:ext uri="{BB962C8B-B14F-4D97-AF65-F5344CB8AC3E}">
        <p14:creationId xmlns:p14="http://schemas.microsoft.com/office/powerpoint/2010/main" val="3661685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Dataset Overview</a:t>
            </a:r>
            <a:endParaRPr lang="en-US" sz="310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pic>
        <p:nvPicPr>
          <p:cNvPr id="8" name="Content Placeholder 7" descr="A screenshot of a screenshot of a road sign&#10;&#10;Description automatically generated">
            <a:extLst>
              <a:ext uri="{FF2B5EF4-FFF2-40B4-BE49-F238E27FC236}">
                <a16:creationId xmlns:a16="http://schemas.microsoft.com/office/drawing/2014/main" id="{440875E3-FB72-EEB5-7C75-B6426678A4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874" y="1031008"/>
            <a:ext cx="8399205" cy="3212878"/>
          </a:xfrm>
        </p:spPr>
      </p:pic>
    </p:spTree>
    <p:extLst>
      <p:ext uri="{BB962C8B-B14F-4D97-AF65-F5344CB8AC3E}">
        <p14:creationId xmlns:p14="http://schemas.microsoft.com/office/powerpoint/2010/main" val="257489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Dataset</a:t>
            </a:r>
            <a:endParaRPr lang="en-US" sz="310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pic>
        <p:nvPicPr>
          <p:cNvPr id="9" name="Content Placeholder 8" descr="A graph of a number of traffic signs">
            <a:extLst>
              <a:ext uri="{FF2B5EF4-FFF2-40B4-BE49-F238E27FC236}">
                <a16:creationId xmlns:a16="http://schemas.microsoft.com/office/drawing/2014/main" id="{44EC3DA2-A93A-2EA2-11DF-6FEEEF12ED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77088" y="910179"/>
            <a:ext cx="5789824" cy="3673403"/>
          </a:xfrm>
        </p:spPr>
      </p:pic>
    </p:spTree>
    <p:extLst>
      <p:ext uri="{BB962C8B-B14F-4D97-AF65-F5344CB8AC3E}">
        <p14:creationId xmlns:p14="http://schemas.microsoft.com/office/powerpoint/2010/main" val="425548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Theory of CNNs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>
            <a:normAutofit fontScale="92500"/>
          </a:bodyPr>
          <a:lstStyle/>
          <a:p>
            <a:r>
              <a:rPr lang="en-US" b="1"/>
              <a:t>Multi-layer Models:</a:t>
            </a:r>
          </a:p>
          <a:p>
            <a:pPr lvl="1"/>
            <a:r>
              <a:rPr lang="en-US"/>
              <a:t>Designed for structured grid data: CNNs are specifically designed to process structured grid data, such as images, where the spatial arrangement of pixels is crucial.</a:t>
            </a:r>
          </a:p>
          <a:p>
            <a:r>
              <a:rPr lang="en-US" b="1"/>
              <a:t>Components:</a:t>
            </a:r>
          </a:p>
          <a:p>
            <a:pPr lvl="1"/>
            <a:r>
              <a:rPr lang="en-US"/>
              <a:t>Convolutional Layers: Extract local features by applying filters that slide over the input image to detect patterns like edges, textures, and shapes.</a:t>
            </a:r>
          </a:p>
          <a:p>
            <a:pPr lvl="1"/>
            <a:r>
              <a:rPr lang="en-US"/>
              <a:t>Activation Functions: Introduce non-linearity into the model, allowing it to learn complex patterns. Commonly used functions include </a:t>
            </a:r>
            <a:r>
              <a:rPr lang="en-US" err="1"/>
              <a:t>ReLU</a:t>
            </a:r>
            <a:r>
              <a:rPr lang="en-US"/>
              <a:t> (Rectified Linear Unit).</a:t>
            </a:r>
          </a:p>
          <a:p>
            <a:pPr lvl="1"/>
            <a:r>
              <a:rPr lang="en-US"/>
              <a:t>Pooling Layers: Reduce the spatial dimensions of the feature maps, which helps in decreasing the computational load and preventing overfitting while retaining essential information. Examples include max pooling and average pooling.</a:t>
            </a:r>
          </a:p>
          <a:p>
            <a:pPr lvl="1"/>
            <a:r>
              <a:rPr lang="en-US"/>
              <a:t>Fully Connected Layers: Combine the features extracted by the convolutional layers for final classification, where each neuron is connected to every neuron in the previous layer, enabling the model to learn global patterns.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4565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Regularization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>
            <a:normAutofit/>
          </a:bodyPr>
          <a:lstStyle/>
          <a:p>
            <a:r>
              <a:rPr lang="en-US" b="1"/>
              <a:t>Regularization Techniques:</a:t>
            </a:r>
            <a:endParaRPr lang="en-US"/>
          </a:p>
          <a:p>
            <a:pPr lvl="1"/>
            <a:r>
              <a:rPr lang="en-US"/>
              <a:t>Batch Normalization:</a:t>
            </a:r>
          </a:p>
          <a:p>
            <a:pPr lvl="2"/>
            <a:r>
              <a:rPr lang="en-US"/>
              <a:t>Normalizes the input of each layer, ensuring stable and faster training.</a:t>
            </a:r>
          </a:p>
          <a:p>
            <a:pPr lvl="2"/>
            <a:r>
              <a:rPr lang="en-US"/>
              <a:t>Helps in reducing the internal covariate shift, making the model more robust.</a:t>
            </a:r>
          </a:p>
          <a:p>
            <a:pPr lvl="1"/>
            <a:r>
              <a:rPr lang="en-US"/>
              <a:t>Dropout:</a:t>
            </a:r>
          </a:p>
          <a:p>
            <a:pPr lvl="2"/>
            <a:r>
              <a:rPr lang="en-US"/>
              <a:t>Randomly drops neurons during training to prevent the model from becoming overly reliant on specific neurons.</a:t>
            </a:r>
          </a:p>
          <a:p>
            <a:pPr lvl="2"/>
            <a:r>
              <a:rPr lang="en-US"/>
              <a:t>Helps in reducing overfitting by forcing the model to learn redundant representations.</a:t>
            </a:r>
          </a:p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0186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Evaluation Metrics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>
            <a:normAutofit/>
          </a:bodyPr>
          <a:lstStyle/>
          <a:p>
            <a:r>
              <a:rPr lang="en-US" b="1"/>
              <a:t>Accuracy:</a:t>
            </a:r>
            <a:endParaRPr lang="en-US"/>
          </a:p>
          <a:p>
            <a:pPr lvl="1"/>
            <a:r>
              <a:rPr lang="en-US"/>
              <a:t>Definition: The ratio of correctly predicted instances to the total instances.</a:t>
            </a:r>
          </a:p>
          <a:p>
            <a:pPr lvl="1"/>
            <a:r>
              <a:rPr lang="en-US"/>
              <a:t>Purpose: Provides a straightforward measure of the model's overall performance, indicating how often the model correctly identifies traffic signs.</a:t>
            </a:r>
          </a:p>
          <a:p>
            <a:r>
              <a:rPr lang="en-US" b="1"/>
              <a:t>Confusion Matrices:</a:t>
            </a:r>
            <a:endParaRPr lang="en-US"/>
          </a:p>
          <a:p>
            <a:pPr lvl="1"/>
            <a:r>
              <a:rPr lang="en-US"/>
              <a:t>Definition: A matrix that shows the true positive, true negative, false positive, and false negative predictions for each class.</a:t>
            </a:r>
          </a:p>
          <a:p>
            <a:pPr lvl="1"/>
            <a:r>
              <a:rPr lang="en-US"/>
              <a:t>Purpose: Offers a detailed analysis of the model’s performance across different traffic sign classes, helping to identify specific areas where the model may be making errors, such as confusing similar-looking signs.</a:t>
            </a:r>
          </a:p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3111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Methodology - Data Preprocessing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/>
              <a:t>Data Collection and Preparation:</a:t>
            </a:r>
          </a:p>
          <a:p>
            <a:pPr marL="570938" lvl="1" indent="-342900"/>
            <a:r>
              <a:rPr lang="en-US"/>
              <a:t>Dataset: German Traffic Sign Recognition Benchmark (GTSRB) dataset with over 50,000 images in more than 40 categories.</a:t>
            </a:r>
          </a:p>
          <a:p>
            <a:pPr marL="570938" lvl="1" indent="-342900"/>
            <a:r>
              <a:rPr lang="en-US"/>
              <a:t>Resizing and Normalization: Standardized image size to 32x32 pixels and normalized pixel values for stable training.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Data Augmentation:</a:t>
            </a:r>
          </a:p>
          <a:p>
            <a:pPr marL="570938" lvl="1" indent="-342900"/>
            <a:r>
              <a:rPr lang="en-US"/>
              <a:t>Techniques: Applied rotation, width and height shifts, shear transformations, zoom, horizontal flips, and brightness adjustments to increase data diversity and improve model robustness.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99177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50575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3200"/>
              <a:t>Methodology - Data Preprocessing</a:t>
            </a:r>
            <a:endParaRPr lang="en-US" sz="240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pic>
        <p:nvPicPr>
          <p:cNvPr id="12" name="Picture 11" descr="A collage of a stop sign&#10;&#10;Description automatically generated">
            <a:extLst>
              <a:ext uri="{FF2B5EF4-FFF2-40B4-BE49-F238E27FC236}">
                <a16:creationId xmlns:a16="http://schemas.microsoft.com/office/drawing/2014/main" id="{92C5EB5D-5659-B328-F569-512F31DAD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469" y="1420170"/>
            <a:ext cx="3679723" cy="2548871"/>
          </a:xfrm>
          <a:prstGeom prst="rect">
            <a:avLst/>
          </a:prstGeom>
        </p:spPr>
      </p:pic>
      <p:pic>
        <p:nvPicPr>
          <p:cNvPr id="14" name="Picture 13" descr="A group of stop signs">
            <a:extLst>
              <a:ext uri="{FF2B5EF4-FFF2-40B4-BE49-F238E27FC236}">
                <a16:creationId xmlns:a16="http://schemas.microsoft.com/office/drawing/2014/main" id="{F2E5B3D2-081C-25D1-CEA0-9AD0D23A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2" y="1378669"/>
            <a:ext cx="3723801" cy="259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Methodology - Model Architecture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CNN Model Design:</a:t>
            </a:r>
            <a:endParaRPr lang="en-US"/>
          </a:p>
          <a:p>
            <a:r>
              <a:rPr lang="en-US"/>
              <a:t>Input Layer: Receives the 32x32 pixel images.</a:t>
            </a:r>
          </a:p>
          <a:p>
            <a:r>
              <a:rPr lang="en-US"/>
              <a:t>Convolutional Layers: Extract features from the input images using filters.</a:t>
            </a:r>
          </a:p>
          <a:p>
            <a:r>
              <a:rPr lang="en-US"/>
              <a:t>Activation Functions: Use </a:t>
            </a:r>
            <a:r>
              <a:rPr lang="en-US" err="1"/>
              <a:t>ReLU</a:t>
            </a:r>
            <a:r>
              <a:rPr lang="en-US"/>
              <a:t> (Rectified Linear Unit) to introduce non-linearity.</a:t>
            </a:r>
          </a:p>
          <a:p>
            <a:r>
              <a:rPr lang="en-US"/>
              <a:t>Pooling Layers: Reduce spatial dimensions while retaining important information.</a:t>
            </a:r>
          </a:p>
          <a:p>
            <a:r>
              <a:rPr lang="en-US"/>
              <a:t>Dropout Layers: Randomly drop neurons during training to prevent overfitting.</a:t>
            </a:r>
          </a:p>
          <a:p>
            <a:r>
              <a:rPr lang="en-US"/>
              <a:t>Fully Connected Layers: Combine features extracted by convolutional layers for final classification.</a:t>
            </a:r>
          </a:p>
          <a:p>
            <a:r>
              <a:rPr lang="en-US" err="1"/>
              <a:t>Softmax</a:t>
            </a:r>
            <a:r>
              <a:rPr lang="en-US"/>
              <a:t> Output Layer: Outputs probability distribution over the 43 traffic sign classes.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2929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Methodology - Training Process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/>
              <a:t>Loss Function and Optimization:</a:t>
            </a:r>
          </a:p>
          <a:p>
            <a:pPr marL="513788" lvl="1" indent="-285750"/>
            <a:r>
              <a:rPr lang="en-US"/>
              <a:t>Loss Function: Categorical cross-entropy used for multi-class classification to measure the difference between predicted probabilities and actual labels.</a:t>
            </a:r>
          </a:p>
          <a:p>
            <a:pPr marL="513788" lvl="1" indent="-285750"/>
            <a:r>
              <a:rPr lang="en-US"/>
              <a:t>Optimizer: Adam optimizer used for efficient training, combining the advantages of </a:t>
            </a:r>
            <a:r>
              <a:rPr lang="en-US" err="1"/>
              <a:t>AdaGrad</a:t>
            </a:r>
            <a:r>
              <a:rPr lang="en-US"/>
              <a:t> and </a:t>
            </a:r>
            <a:r>
              <a:rPr lang="en-US" err="1"/>
              <a:t>RMSProp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 b="1"/>
              <a:t>Hyperparameters</a:t>
            </a:r>
            <a:r>
              <a:rPr lang="en-US"/>
              <a:t>:</a:t>
            </a:r>
          </a:p>
          <a:p>
            <a:pPr marL="513788" lvl="1" indent="-285750"/>
            <a:r>
              <a:rPr lang="en-US"/>
              <a:t>Batch Size: Number of training examples utilized in one iteration.</a:t>
            </a:r>
          </a:p>
          <a:p>
            <a:pPr marL="513788" lvl="1" indent="-285750"/>
            <a:r>
              <a:rPr lang="en-US"/>
              <a:t>Number of Epochs: Total number of times the model iterates over the entire training dataset.</a:t>
            </a:r>
          </a:p>
          <a:p>
            <a:pPr marL="513788" lvl="1" indent="-285750"/>
            <a:r>
              <a:rPr lang="en-US"/>
              <a:t>Learning Rate: Controls how much to change the model in response to the estimated error each time the model weights are updated.</a:t>
            </a:r>
          </a:p>
          <a:p>
            <a:pPr marL="0" indent="0">
              <a:buNone/>
            </a:pPr>
            <a:r>
              <a:rPr lang="en-US" b="1"/>
              <a:t>Model Training:</a:t>
            </a:r>
          </a:p>
          <a:p>
            <a:pPr marL="513788" lvl="1" indent="-285750"/>
            <a:r>
              <a:rPr lang="en-US"/>
              <a:t>Training Process: Trained the model using the prepared dataset, monitored the training and validation accuracy and loss to ensure the model is learning effectively and adjusted hyperparameters as needed.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99124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50575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3200"/>
              <a:t>Methodology - Training Process</a:t>
            </a:r>
            <a:endParaRPr lang="en-US" sz="240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pic>
        <p:nvPicPr>
          <p:cNvPr id="8" name="Content Placeholder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0CE8567C-8912-1D19-8130-3A37934CD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7965" y="1189093"/>
            <a:ext cx="3913407" cy="3126585"/>
          </a:xfrm>
        </p:spPr>
      </p:pic>
      <p:pic>
        <p:nvPicPr>
          <p:cNvPr id="13" name="Picture 1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25457CD9-9D2A-20D9-A9CF-1B05BA9B9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32" y="1174459"/>
            <a:ext cx="3984194" cy="31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2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50575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US" sz="3100"/>
              <a:t>Introduction</a:t>
            </a:r>
            <a:endParaRPr lang="en-US" sz="240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7F82D9-896C-FBAE-C73E-0A43EF773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8000" tIns="45720" rIns="91440" bIns="45720" rtlCol="0" anchor="t">
            <a:normAutofit/>
          </a:bodyPr>
          <a:lstStyle/>
          <a:p>
            <a:r>
              <a:rPr lang="en-US" b="1">
                <a:latin typeface="Arial"/>
                <a:cs typeface="Arial"/>
              </a:rPr>
              <a:t>Overview:</a:t>
            </a:r>
          </a:p>
          <a:p>
            <a:pPr lvl="1"/>
            <a:r>
              <a:rPr lang="en-US">
                <a:latin typeface="Arial"/>
                <a:cs typeface="Arial"/>
              </a:rPr>
              <a:t>The project aims to develop an accurate system for identifying traffic signs using CNNs.</a:t>
            </a:r>
          </a:p>
          <a:p>
            <a:pPr lvl="1"/>
            <a:r>
              <a:rPr lang="en-US">
                <a:latin typeface="Arial"/>
                <a:cs typeface="Arial"/>
              </a:rPr>
              <a:t>Importance of traffic sign recognition for autonomous driving and ADAS.</a:t>
            </a:r>
          </a:p>
          <a:p>
            <a:r>
              <a:rPr lang="en-US" b="1">
                <a:latin typeface="Arial"/>
                <a:cs typeface="Arial"/>
              </a:rPr>
              <a:t>Objectives:</a:t>
            </a:r>
          </a:p>
          <a:p>
            <a:pPr lvl="1"/>
            <a:r>
              <a:rPr lang="en-US">
                <a:latin typeface="Arial"/>
                <a:cs typeface="Arial"/>
              </a:rPr>
              <a:t>Prepare and augment data for diversity and quality.</a:t>
            </a:r>
          </a:p>
          <a:p>
            <a:pPr lvl="1"/>
            <a:r>
              <a:rPr lang="en-US">
                <a:latin typeface="Arial"/>
                <a:cs typeface="Arial"/>
              </a:rPr>
              <a:t>Build a CNN architecture with batch normalization, dropout, pooling, and convolution layers.</a:t>
            </a:r>
          </a:p>
          <a:p>
            <a:pPr lvl="1"/>
            <a:r>
              <a:rPr lang="en-US">
                <a:latin typeface="Arial"/>
                <a:cs typeface="Arial"/>
              </a:rPr>
              <a:t>Train and evaluate the model using metrics such as accuracy, confusion matrices, and categorical cross-entropy loss.</a:t>
            </a:r>
          </a:p>
          <a:p>
            <a:pPr lvl="1"/>
            <a:r>
              <a:rPr lang="en-US">
                <a:latin typeface="Arial"/>
                <a:cs typeface="Arial"/>
              </a:rPr>
              <a:t>Learn different method of implementation to solve this scenario in real life.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441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Predictions Analysis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Visual Representation:</a:t>
            </a:r>
          </a:p>
          <a:p>
            <a:pPr marL="513788" lvl="1" indent="-285750"/>
            <a:r>
              <a:rPr lang="en-US"/>
              <a:t>Sankey Plot: Illustrates the flow from true labels (left) to predicted labels (right) for each traffic sign class.</a:t>
            </a:r>
          </a:p>
          <a:p>
            <a:pPr marL="513788" lvl="1" indent="-285750"/>
            <a:r>
              <a:rPr lang="en-US"/>
              <a:t>Purpose: Highlights model performance by showing where misclassifications occur.</a:t>
            </a:r>
          </a:p>
          <a:p>
            <a:pPr marL="0" indent="0">
              <a:buNone/>
            </a:pPr>
            <a:r>
              <a:rPr lang="en-US" b="1"/>
              <a:t>Observations:</a:t>
            </a:r>
          </a:p>
          <a:p>
            <a:pPr marL="513788" lvl="1" indent="-285750"/>
            <a:r>
              <a:rPr lang="en-US"/>
              <a:t>Correct Predictions: Thicker lines going straight indicate correct predictions where true labels match predicted labels.</a:t>
            </a:r>
          </a:p>
          <a:p>
            <a:pPr marL="513788" lvl="1" indent="-285750"/>
            <a:r>
              <a:rPr lang="en-US"/>
              <a:t>Misclassifications: Diverging lines show incorrect predictions. Color and thickness help identify commonly misclassified classes.</a:t>
            </a:r>
          </a:p>
          <a:p>
            <a:pPr marL="513788" lvl="1" indent="-285750"/>
            <a:r>
              <a:rPr lang="en-US"/>
              <a:t>Class Distribution: Width of bars on the left and right indicates true and predicted class distribution, revealing class imbalances and misclassification trends.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06771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Predictions Analysis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Analysis:</a:t>
            </a:r>
          </a:p>
          <a:p>
            <a:pPr marL="513788" lvl="1" indent="-285750"/>
            <a:r>
              <a:rPr lang="en-US"/>
              <a:t>Common Confusions: Some classes, especially those with similar features, are frequently confused.</a:t>
            </a:r>
          </a:p>
          <a:p>
            <a:pPr marL="513788" lvl="1" indent="-285750"/>
            <a:r>
              <a:rPr lang="en-US"/>
              <a:t>Successful Recognition: Classes like 'Stop' and 'Yield' show clear, straight lines, indicating high accuracy.</a:t>
            </a:r>
          </a:p>
          <a:p>
            <a:pPr marL="513788" lvl="1" indent="-285750"/>
            <a:r>
              <a:rPr lang="en-US"/>
              <a:t>Challenges: Significant misclassification in speed limits and no-entry signs suggests the need for improved feature extraction or data augmentation.</a:t>
            </a:r>
          </a:p>
          <a:p>
            <a:pPr marL="0" indent="0">
              <a:buNone/>
            </a:pPr>
            <a:r>
              <a:rPr lang="en-US" b="1"/>
              <a:t>Conclusion and Recommendations:</a:t>
            </a:r>
          </a:p>
          <a:p>
            <a:pPr marL="513788" lvl="1" indent="-285750"/>
            <a:r>
              <a:rPr lang="en-US"/>
              <a:t>Data Augmentation: Enhance training data variety to better differentiate between confusing classes.</a:t>
            </a:r>
          </a:p>
          <a:p>
            <a:pPr marL="513788" lvl="1" indent="-285750"/>
            <a:r>
              <a:rPr lang="en-US"/>
              <a:t>Model Enhancements: Consider adding layers or exploring different architectures for better feature extraction.</a:t>
            </a:r>
          </a:p>
          <a:p>
            <a:pPr marL="513788" lvl="1" indent="-285750"/>
            <a:r>
              <a:rPr lang="en-US"/>
              <a:t>Focused Training: Create targeted training subsets to emphasize classes with high misclassification rates, improving overall model accuracy.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6680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pic>
        <p:nvPicPr>
          <p:cNvPr id="9" name="Content Placeholder 8" descr="A colorful lines on a blue background&#10;&#10;Description automatically generated">
            <a:extLst>
              <a:ext uri="{FF2B5EF4-FFF2-40B4-BE49-F238E27FC236}">
                <a16:creationId xmlns:a16="http://schemas.microsoft.com/office/drawing/2014/main" id="{2A15AC44-2CA0-CCA6-C6AA-929E2994D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0941" y="245768"/>
            <a:ext cx="3042118" cy="4216155"/>
          </a:xfrm>
        </p:spPr>
      </p:pic>
    </p:spTree>
    <p:extLst>
      <p:ext uri="{BB962C8B-B14F-4D97-AF65-F5344CB8AC3E}">
        <p14:creationId xmlns:p14="http://schemas.microsoft.com/office/powerpoint/2010/main" val="1708052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Challenges and Problem Solving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>
            <a:normAutofit fontScale="85000" lnSpcReduction="20000"/>
          </a:bodyPr>
          <a:lstStyle/>
          <a:p>
            <a:r>
              <a:rPr lang="en-US" b="1"/>
              <a:t>Challenges:</a:t>
            </a:r>
          </a:p>
          <a:p>
            <a:pPr lvl="1"/>
            <a:r>
              <a:rPr lang="en-US"/>
              <a:t>Recognizing traffic signs under varying environmental conditions (lighting, weather).</a:t>
            </a:r>
          </a:p>
          <a:p>
            <a:pPr lvl="1"/>
            <a:r>
              <a:rPr lang="en-US"/>
              <a:t> Handling distorted or obscured traffic signs.</a:t>
            </a:r>
          </a:p>
          <a:p>
            <a:pPr lvl="1"/>
            <a:r>
              <a:rPr lang="en-US"/>
              <a:t>Class imbalance in the dataset.</a:t>
            </a:r>
          </a:p>
          <a:p>
            <a:pPr lvl="1"/>
            <a:r>
              <a:rPr lang="en-US"/>
              <a:t>Visually similar classes causing misclassification.</a:t>
            </a:r>
          </a:p>
          <a:p>
            <a:r>
              <a:rPr lang="en-US" b="1"/>
              <a:t>Problems Faced by Other Groups:</a:t>
            </a:r>
          </a:p>
          <a:p>
            <a:pPr lvl="1"/>
            <a:r>
              <a:rPr lang="en-US"/>
              <a:t>Poor performance under varied lighting conditions.</a:t>
            </a:r>
          </a:p>
          <a:p>
            <a:pPr lvl="1"/>
            <a:r>
              <a:rPr lang="en-US"/>
              <a:t>Difficulty in recognizing partially obscured or distorted signs.</a:t>
            </a:r>
          </a:p>
          <a:p>
            <a:pPr lvl="1"/>
            <a:r>
              <a:rPr lang="en-US"/>
              <a:t>Ineffective handling of class imbalance leading to poor accuracy for underrepresented classes.</a:t>
            </a:r>
          </a:p>
          <a:p>
            <a:r>
              <a:rPr lang="en-US" b="1"/>
              <a:t>Solutions Implemented:</a:t>
            </a:r>
          </a:p>
          <a:p>
            <a:pPr lvl="1"/>
            <a:r>
              <a:rPr lang="en-US"/>
              <a:t>Data augmentation to simulate diverse conditions and improve robustness.</a:t>
            </a:r>
          </a:p>
          <a:p>
            <a:pPr lvl="1"/>
            <a:r>
              <a:rPr lang="en-US"/>
              <a:t>Advanced regularization techniques like dropout and batch normalization to prevent overfitting.</a:t>
            </a:r>
          </a:p>
          <a:p>
            <a:pPr lvl="1"/>
            <a:r>
              <a:rPr lang="en-US"/>
              <a:t>Use of a comprehensive and diverse dataset (GTSRB) for training and evaluation.</a:t>
            </a:r>
          </a:p>
          <a:p>
            <a:pPr lvl="1"/>
            <a:r>
              <a:rPr lang="en-US"/>
              <a:t>Implementing ensemble techniques and transfer learning to enhance feature extraction and classification accuracy.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4310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50575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US" sz="2400"/>
              <a:t>Recommendations for Future Work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/>
              <a:t>Generative Models:</a:t>
            </a:r>
          </a:p>
          <a:p>
            <a:pPr marL="0" indent="0">
              <a:buNone/>
            </a:pPr>
            <a:r>
              <a:rPr lang="en-US"/>
              <a:t>	Use GANs for class imbalance and data augmentation.</a:t>
            </a:r>
          </a:p>
          <a:p>
            <a:pPr marL="0" indent="0">
              <a:buNone/>
            </a:pPr>
            <a:r>
              <a:rPr lang="en-US" b="1"/>
              <a:t>Advanced Model Architectures:</a:t>
            </a:r>
          </a:p>
          <a:p>
            <a:pPr marL="0" indent="0">
              <a:buNone/>
            </a:pPr>
            <a:r>
              <a:rPr lang="en-US"/>
              <a:t>	Explore ensemble techniques and transfer learning.</a:t>
            </a:r>
          </a:p>
          <a:p>
            <a:pPr marL="0" indent="0">
              <a:buNone/>
            </a:pPr>
            <a:r>
              <a:rPr lang="en-US"/>
              <a:t>	Regularization Techniques and Hyperparameter Tuning:</a:t>
            </a:r>
          </a:p>
          <a:p>
            <a:pPr marL="0" indent="0">
              <a:buNone/>
            </a:pPr>
            <a:r>
              <a:rPr lang="en-US"/>
              <a:t>	Improve generalization with advanced techniques.</a:t>
            </a:r>
          </a:p>
          <a:p>
            <a:pPr marL="0" indent="0">
              <a:buNone/>
            </a:pPr>
            <a:r>
              <a:rPr lang="en-US" b="1"/>
              <a:t>Model Optimization:</a:t>
            </a:r>
          </a:p>
          <a:p>
            <a:pPr marL="0" indent="0">
              <a:buNone/>
            </a:pPr>
            <a:r>
              <a:rPr lang="en-US"/>
              <a:t>	Apply quantization and pruning for smaller, faster models.</a:t>
            </a:r>
          </a:p>
          <a:p>
            <a:pPr marL="0" indent="0">
              <a:buNone/>
            </a:pPr>
            <a:r>
              <a:rPr lang="en-US" b="1"/>
              <a:t>Cost-Sensitive Learning:</a:t>
            </a:r>
          </a:p>
          <a:p>
            <a:pPr marL="0" indent="0">
              <a:buNone/>
            </a:pPr>
            <a:r>
              <a:rPr lang="en-US"/>
              <a:t>	Implement strategies for underrepresented categories.</a:t>
            </a:r>
          </a:p>
          <a:p>
            <a:pPr marL="0" indent="0">
              <a:buNone/>
            </a:pPr>
            <a:r>
              <a:rPr lang="en-US" b="1"/>
              <a:t>Dataset Expansion:</a:t>
            </a:r>
          </a:p>
          <a:p>
            <a:pPr marL="0" indent="0">
              <a:buNone/>
            </a:pPr>
            <a:r>
              <a:rPr lang="en-US"/>
              <a:t>	Use diverse images and crowdsource traffic signs from different countries.</a:t>
            </a:r>
          </a:p>
          <a:p>
            <a:pPr marL="0" indent="0">
              <a:buNone/>
            </a:pPr>
            <a:r>
              <a:rPr lang="en-US" b="1"/>
              <a:t>Grad-CAM:</a:t>
            </a:r>
          </a:p>
          <a:p>
            <a:pPr marL="0" indent="0">
              <a:buNone/>
            </a:pPr>
            <a:r>
              <a:rPr lang="en-US"/>
              <a:t>	Utilize for better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3681183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Full Self-Driving">
            <a:hlinkClick r:id="" action="ppaction://media"/>
            <a:extLst>
              <a:ext uri="{FF2B5EF4-FFF2-40B4-BE49-F238E27FC236}">
                <a16:creationId xmlns:a16="http://schemas.microsoft.com/office/drawing/2014/main" id="{D23297E9-6913-0AC8-7CB2-1E5AC06444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11722"/>
            <a:ext cx="9144000" cy="5255220"/>
          </a:xfrm>
          <a:prstGeom prst="rect">
            <a:avLst/>
          </a:prstGeom>
          <a:noFill/>
        </p:spPr>
      </p:pic>
      <p:sp>
        <p:nvSpPr>
          <p:cNvPr id="4" name="Slide Number" hidden="1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3" name="Date" hidden="1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4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Picture" descr="A group of students stitting on lawn on McMaster Campus during a fall day with leaves changing colour">
            <a:extLst>
              <a:ext uri="{FF2B5EF4-FFF2-40B4-BE49-F238E27FC236}">
                <a16:creationId xmlns:a16="http://schemas.microsoft.com/office/drawing/2014/main" id="{CDBCCE73-793E-3E4C-B7F6-540766142E7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3" name="Background Circle">
            <a:extLst>
              <a:ext uri="{FF2B5EF4-FFF2-40B4-BE49-F238E27FC236}">
                <a16:creationId xmlns:a16="http://schemas.microsoft.com/office/drawing/2014/main" id="{7DB27F02-01DE-BF49-9A80-FC8916301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Placeholder">
            <a:extLst>
              <a:ext uri="{FF2B5EF4-FFF2-40B4-BE49-F238E27FC236}">
                <a16:creationId xmlns:a16="http://schemas.microsoft.com/office/drawing/2014/main" id="{50A4D6A5-51C3-9440-9D42-F480BB80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/>
              <a:t>Thank you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995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50575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US" sz="3100"/>
              <a:t>Importance of Traffic Sign Recognition</a:t>
            </a:r>
            <a:endParaRPr lang="en-US" sz="240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7F82D9-896C-FBAE-C73E-0A43EF773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8000" tIns="45720" rIns="91440" bIns="45720" rtlCol="0" anchor="t">
            <a:normAutofit/>
          </a:bodyPr>
          <a:lstStyle/>
          <a:p>
            <a:r>
              <a:rPr lang="en-US" b="1">
                <a:latin typeface="Arial"/>
                <a:cs typeface="Arial"/>
              </a:rPr>
              <a:t>Autonomous Driving:</a:t>
            </a:r>
          </a:p>
          <a:p>
            <a:pPr lvl="1"/>
            <a:r>
              <a:rPr lang="en-US">
                <a:latin typeface="Arial"/>
                <a:cs typeface="Arial"/>
              </a:rPr>
              <a:t>Ensures Safe Navigation: Traffic signs provide critical information that helps autonomous vehicles navigate roads safely, such as speed limits, stop signs, and yield signs.</a:t>
            </a:r>
          </a:p>
          <a:p>
            <a:pPr lvl="1"/>
            <a:r>
              <a:rPr lang="en-US">
                <a:latin typeface="Arial"/>
                <a:cs typeface="Arial"/>
              </a:rPr>
              <a:t>Adherence to Traffic Laws: Recognizing and obeying traffic signs ensures that autonomous vehicles follow legal road requirements, reducing the risk of violations and accidents.</a:t>
            </a:r>
          </a:p>
          <a:p>
            <a:r>
              <a:rPr lang="en-US" b="1">
                <a:latin typeface="Arial"/>
                <a:cs typeface="Arial"/>
              </a:rPr>
              <a:t>Advanced Driver Assistance Systems (ADAS):</a:t>
            </a:r>
          </a:p>
          <a:p>
            <a:pPr lvl="1"/>
            <a:r>
              <a:rPr lang="en-US">
                <a:latin typeface="Arial"/>
                <a:cs typeface="Arial"/>
              </a:rPr>
              <a:t>Enhances Driver Safety: ADAS uses traffic sign recognition to alert drivers about important road information, helping them stay aware and respond appropriately to traffic conditions.</a:t>
            </a:r>
          </a:p>
          <a:p>
            <a:pPr lvl="1"/>
            <a:r>
              <a:rPr lang="en-US">
                <a:latin typeface="Arial"/>
                <a:cs typeface="Arial"/>
              </a:rPr>
              <a:t>Automating Driving Functions: Systems like adaptive cruise control and lane-keeping assist rely on traffic sign recognition to adjust vehicle speed and maintain safe distances based on current road signs.</a:t>
            </a:r>
          </a:p>
          <a:p>
            <a:pPr lvl="1"/>
            <a:r>
              <a:rPr lang="en-US">
                <a:latin typeface="Arial"/>
                <a:cs typeface="Arial"/>
              </a:rPr>
              <a:t>Driver Fatigue Reduction: By automating responses to traffic signs, ADAS reduces the cognitive load on drivers, allowing them to stay focused and reduce fatigue during long drives.</a:t>
            </a:r>
          </a:p>
        </p:txBody>
      </p:sp>
    </p:spTree>
    <p:extLst>
      <p:ext uri="{BB962C8B-B14F-4D97-AF65-F5344CB8AC3E}">
        <p14:creationId xmlns:p14="http://schemas.microsoft.com/office/powerpoint/2010/main" val="286711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50575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US" sz="3100"/>
              <a:t>Project Structure</a:t>
            </a:r>
            <a:endParaRPr lang="en-US" sz="240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7F82D9-896C-FBAE-C73E-0A43EF773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8000" tIns="45720" rIns="91440" bIns="45720" rtlCol="0" anchor="t">
            <a:normAutofit/>
          </a:bodyPr>
          <a:lstStyle/>
          <a:p>
            <a:r>
              <a:rPr lang="en-US" b="1">
                <a:latin typeface="Arial"/>
                <a:cs typeface="Arial"/>
              </a:rPr>
              <a:t>Data Preparation:</a:t>
            </a:r>
          </a:p>
          <a:p>
            <a:pPr lvl="1"/>
            <a:r>
              <a:rPr lang="en-US">
                <a:latin typeface="Arial"/>
                <a:cs typeface="Arial"/>
              </a:rPr>
              <a:t>Augmentation: Rotation, shifts, shear, zoom, flip, brightness adjustments.</a:t>
            </a:r>
          </a:p>
          <a:p>
            <a:pPr lvl="1"/>
            <a:r>
              <a:rPr lang="en-US">
                <a:latin typeface="Arial"/>
                <a:cs typeface="Arial"/>
              </a:rPr>
              <a:t>Purpose: Increase data diversity for better model performance.</a:t>
            </a:r>
          </a:p>
          <a:p>
            <a:r>
              <a:rPr lang="en-US" b="1">
                <a:latin typeface="Arial"/>
                <a:cs typeface="Arial"/>
              </a:rPr>
              <a:t>CNN Architecture:</a:t>
            </a:r>
          </a:p>
          <a:p>
            <a:pPr lvl="1"/>
            <a:r>
              <a:rPr lang="en-US">
                <a:latin typeface="Arial"/>
                <a:cs typeface="Arial"/>
              </a:rPr>
              <a:t>Layers:</a:t>
            </a:r>
          </a:p>
          <a:p>
            <a:pPr lvl="2"/>
            <a:r>
              <a:rPr lang="en-US">
                <a:latin typeface="Arial"/>
                <a:cs typeface="Arial"/>
              </a:rPr>
              <a:t>Convolutional (features), </a:t>
            </a:r>
            <a:r>
              <a:rPr lang="en-US" err="1">
                <a:latin typeface="Arial"/>
                <a:cs typeface="Arial"/>
              </a:rPr>
              <a:t>ReLU</a:t>
            </a:r>
            <a:r>
              <a:rPr lang="en-US">
                <a:latin typeface="Arial"/>
                <a:cs typeface="Arial"/>
              </a:rPr>
              <a:t> (activation), Pooling (reduce dimensions), Dropout (prevent overfitting), Fully Connected (classification), </a:t>
            </a:r>
            <a:r>
              <a:rPr lang="en-US" err="1">
                <a:latin typeface="Arial"/>
                <a:cs typeface="Arial"/>
              </a:rPr>
              <a:t>Softmax</a:t>
            </a:r>
            <a:r>
              <a:rPr lang="en-US">
                <a:latin typeface="Arial"/>
                <a:cs typeface="Arial"/>
              </a:rPr>
              <a:t> (probabilities).</a:t>
            </a:r>
          </a:p>
          <a:p>
            <a:r>
              <a:rPr lang="en-US" b="1">
                <a:latin typeface="Arial"/>
                <a:cs typeface="Arial"/>
              </a:rPr>
              <a:t>Evaluation:</a:t>
            </a:r>
          </a:p>
          <a:p>
            <a:pPr lvl="1"/>
            <a:r>
              <a:rPr lang="en-US">
                <a:latin typeface="Arial"/>
                <a:cs typeface="Arial"/>
              </a:rPr>
              <a:t>Metrics:</a:t>
            </a:r>
          </a:p>
          <a:p>
            <a:pPr lvl="2"/>
            <a:r>
              <a:rPr lang="en-US">
                <a:latin typeface="Arial"/>
                <a:cs typeface="Arial"/>
              </a:rPr>
              <a:t>Accuracy, Confusion Matrix, Loss, Precision, Recall, Visualizations (track progress).</a:t>
            </a:r>
          </a:p>
        </p:txBody>
      </p:sp>
    </p:spTree>
    <p:extLst>
      <p:ext uri="{BB962C8B-B14F-4D97-AF65-F5344CB8AC3E}">
        <p14:creationId xmlns:p14="http://schemas.microsoft.com/office/powerpoint/2010/main" val="1367017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10" y="264407"/>
            <a:ext cx="8781051" cy="491537"/>
          </a:xfrm>
        </p:spPr>
        <p:txBody>
          <a:bodyPr anchor="b">
            <a:noAutofit/>
          </a:bodyPr>
          <a:lstStyle/>
          <a:p>
            <a:r>
              <a:rPr lang="en-IN" sz="2800"/>
              <a:t>Problem Statement</a:t>
            </a:r>
            <a:endParaRPr lang="en-US" sz="28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n-US" b="1"/>
              <a:t>Need:</a:t>
            </a:r>
            <a:r>
              <a:rPr lang="en-US"/>
              <a:t> </a:t>
            </a:r>
          </a:p>
          <a:p>
            <a:pPr marL="570938" lvl="1" indent="-342900">
              <a:lnSpc>
                <a:spcPct val="102000"/>
              </a:lnSpc>
              <a:buFont typeface="+mj-lt"/>
              <a:buAutoNum type="arabicPeriod"/>
            </a:pPr>
            <a:r>
              <a:rPr lang="en-US"/>
              <a:t>Safety: Crucial for the safe operation of autonomous vehicles to prevent accidents.</a:t>
            </a:r>
          </a:p>
          <a:p>
            <a:pPr marL="570938" lvl="1" indent="-342900">
              <a:lnSpc>
                <a:spcPct val="102000"/>
              </a:lnSpc>
              <a:buFont typeface="+mj-lt"/>
              <a:buAutoNum type="arabicPeriod"/>
            </a:pPr>
            <a:r>
              <a:rPr lang="en-US"/>
              <a:t>Compliance: Ensures adherence to traffic laws and regulations.</a:t>
            </a:r>
          </a:p>
          <a:p>
            <a:pPr>
              <a:lnSpc>
                <a:spcPct val="102000"/>
              </a:lnSpc>
            </a:pPr>
            <a:r>
              <a:rPr lang="en-US" b="1"/>
              <a:t>Challenges:</a:t>
            </a:r>
            <a:endParaRPr lang="en-US"/>
          </a:p>
          <a:p>
            <a:pPr marL="570938" lvl="1" indent="-342900">
              <a:lnSpc>
                <a:spcPct val="102000"/>
              </a:lnSpc>
              <a:buFont typeface="+mj-lt"/>
              <a:buAutoNum type="arabicPeriod"/>
            </a:pPr>
            <a:r>
              <a:rPr lang="en-US"/>
              <a:t>Distorted or Obscured Signs: Recognizing traffic signs that are partially hidden, damaged, or at unusual angles.</a:t>
            </a:r>
          </a:p>
          <a:p>
            <a:pPr marL="570938" lvl="1" indent="-342900">
              <a:lnSpc>
                <a:spcPct val="102000"/>
              </a:lnSpc>
              <a:buFont typeface="+mj-lt"/>
              <a:buAutoNum type="arabicPeriod"/>
            </a:pPr>
            <a:r>
              <a:rPr lang="en-US"/>
              <a:t>Environmental Conditions: Handling variations in lighting (day/night, shadows) and weather (rain, fog, snow) that affect visibility and recognition accuracy.</a:t>
            </a:r>
          </a:p>
        </p:txBody>
      </p:sp>
      <p:pic>
        <p:nvPicPr>
          <p:cNvPr id="7" name="Picture 6" descr="A road with a sign on it">
            <a:extLst>
              <a:ext uri="{FF2B5EF4-FFF2-40B4-BE49-F238E27FC236}">
                <a16:creationId xmlns:a16="http://schemas.microsoft.com/office/drawing/2014/main" id="{6E46196B-0FF0-34A5-A612-E9917EF7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08" r="8026" b="2"/>
          <a:stretch/>
        </p:blipFill>
        <p:spPr>
          <a:xfrm>
            <a:off x="4648200" y="1067947"/>
            <a:ext cx="4038600" cy="3394472"/>
          </a:xfrm>
          <a:prstGeom prst="rect">
            <a:avLst/>
          </a:prstGeom>
          <a:noFill/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9738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242374"/>
            <a:ext cx="8781051" cy="491537"/>
          </a:xfrm>
        </p:spPr>
        <p:txBody>
          <a:bodyPr anchor="ctr">
            <a:noAutofit/>
          </a:bodyPr>
          <a:lstStyle/>
          <a:p>
            <a:r>
              <a:rPr lang="en-IN" sz="2800"/>
              <a:t>Project Goals</a:t>
            </a:r>
            <a:endParaRPr lang="en-US" sz="28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93" y="1066080"/>
            <a:ext cx="4295275" cy="3402011"/>
          </a:xfrm>
        </p:spPr>
        <p:txBody>
          <a:bodyPr>
            <a:normAutofit/>
          </a:bodyPr>
          <a:lstStyle/>
          <a:p>
            <a:r>
              <a:rPr lang="en-US" b="1"/>
              <a:t>High-Precision Identification:</a:t>
            </a:r>
          </a:p>
          <a:p>
            <a:pPr lvl="1"/>
            <a:r>
              <a:rPr lang="en-US"/>
              <a:t>CNN Utilization: Employ CNNs to accurately classify traffic signs within the dataset, providing a foundation for future real-world implementation.</a:t>
            </a:r>
          </a:p>
          <a:p>
            <a:r>
              <a:rPr lang="en-US" b="1"/>
              <a:t>Comprehensive Dataset:</a:t>
            </a:r>
          </a:p>
          <a:p>
            <a:pPr lvl="1"/>
            <a:r>
              <a:rPr lang="en-US"/>
              <a:t>GTSRB Dataset: Utilize the German Traffic Sign Recognition Benchmark (GTSRB) dataset for robust training and evaluation, ensuring the model learns from diverse and realistic traffic sign scenarios.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5723E-FC4C-D2F7-D9CB-EEFDC5124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4" r="3898"/>
          <a:stretch/>
        </p:blipFill>
        <p:spPr>
          <a:xfrm>
            <a:off x="4686668" y="1066080"/>
            <a:ext cx="4295275" cy="3402011"/>
          </a:xfrm>
          <a:prstGeom prst="rect">
            <a:avLst/>
          </a:prstGeom>
          <a:noFill/>
        </p:spPr>
      </p:pic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96053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Literature Review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>
            <a:normAutofit fontScale="85000" lnSpcReduction="20000"/>
          </a:bodyPr>
          <a:lstStyle/>
          <a:p>
            <a:r>
              <a:rPr lang="en-US" b="1"/>
              <a:t>Traditional Methods:</a:t>
            </a:r>
            <a:endParaRPr lang="en-US"/>
          </a:p>
          <a:p>
            <a:pPr lvl="1"/>
            <a:r>
              <a:rPr lang="en-US"/>
              <a:t>SVM and k-NN:</a:t>
            </a:r>
          </a:p>
          <a:p>
            <a:pPr lvl="2"/>
            <a:r>
              <a:rPr lang="en-US"/>
              <a:t>SVM (Support Vector Machines): Effective for binary classification but struggles with multi-class problems and large datasets.</a:t>
            </a:r>
          </a:p>
          <a:p>
            <a:pPr lvl="2"/>
            <a:r>
              <a:rPr lang="en-US"/>
              <a:t>k-NN (k-Nearest Neighbors): Simple and intuitive but becomes computationally expensive with large datasets and lacks feature learning capability.</a:t>
            </a:r>
          </a:p>
          <a:p>
            <a:r>
              <a:rPr lang="en-US" b="1"/>
              <a:t>Advantages of CNNs:</a:t>
            </a:r>
            <a:endParaRPr lang="en-US"/>
          </a:p>
          <a:p>
            <a:pPr lvl="1"/>
            <a:r>
              <a:rPr lang="en-US"/>
              <a:t>Enhanced Accuracy: CNNs automatically learn hierarchical features from images, leading to superior accuracy in classification tasks.</a:t>
            </a:r>
          </a:p>
          <a:p>
            <a:pPr lvl="1"/>
            <a:r>
              <a:rPr lang="en-US"/>
              <a:t>Robustness: Able to handle variations in lighting, angles, and partial occlusions better than traditional methods.</a:t>
            </a:r>
          </a:p>
          <a:p>
            <a:r>
              <a:rPr lang="en-US" b="1"/>
              <a:t>Why CNNs:</a:t>
            </a:r>
          </a:p>
          <a:p>
            <a:pPr lvl="1"/>
            <a:r>
              <a:rPr lang="en-US"/>
              <a:t>Feature Extraction: CNNs excel at automatically detecting and learning relevant features from raw image data, eliminating the need for manual feature engineering.</a:t>
            </a:r>
          </a:p>
          <a:p>
            <a:pPr lvl="1"/>
            <a:r>
              <a:rPr lang="en-US"/>
              <a:t>Scalability: Scalable to large and complex datasets, making them suitable for real-world applications.</a:t>
            </a:r>
          </a:p>
          <a:p>
            <a:pPr lvl="1"/>
            <a:r>
              <a:rPr lang="en-US"/>
              <a:t>End-to-End Learning: Capable of learning directly from the input data to the output labels, simplifying the modeling process and improving performance.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5970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Previous Research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Studies on Traffic Sign Recognition:</a:t>
            </a:r>
          </a:p>
          <a:p>
            <a:pPr lvl="1"/>
            <a:r>
              <a:rPr lang="en-US"/>
              <a:t>Successful Implementations:</a:t>
            </a:r>
          </a:p>
          <a:p>
            <a:pPr lvl="2"/>
            <a:r>
              <a:rPr lang="en-US"/>
              <a:t>GTSRB Challenge: Various studies using the GTSRB dataset have demonstrated high accuracy in traffic sign recognition, with some models achieving over 98% accuracy.</a:t>
            </a:r>
          </a:p>
          <a:p>
            <a:pPr lvl="2"/>
            <a:r>
              <a:rPr lang="en-US"/>
              <a:t>Real-World Applications: Research by companies like Tesla and Waymo has shown the practical implementation of CNNs in autonomous driving systems, successfully identifying and responding to traffic signs in diverse environments.</a:t>
            </a:r>
          </a:p>
          <a:p>
            <a:r>
              <a:rPr lang="en-US" b="1"/>
              <a:t>Challenges Addressed:</a:t>
            </a:r>
          </a:p>
          <a:p>
            <a:pPr lvl="1"/>
            <a:r>
              <a:rPr lang="en-US"/>
              <a:t>Class Imbalance:</a:t>
            </a:r>
          </a:p>
          <a:p>
            <a:pPr lvl="2"/>
            <a:r>
              <a:rPr lang="en-US"/>
              <a:t>Techniques: Addressed through data augmentation and synthetic data generation to ensure all traffic sign classes are adequately represented.</a:t>
            </a:r>
          </a:p>
          <a:p>
            <a:pPr lvl="1"/>
            <a:r>
              <a:rPr lang="en-US"/>
              <a:t>Varied Conditions:</a:t>
            </a:r>
          </a:p>
          <a:p>
            <a:pPr lvl="2"/>
            <a:r>
              <a:rPr lang="en-US"/>
              <a:t>Solutions: Tackled by augmenting training data to simulate different lighting, weather, and occlusion scenarios, helping models perform reliably under diverse real-world conditions.</a:t>
            </a:r>
          </a:p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1C6E649E-BF38-1FBD-BAFA-A96900239704}"/>
              </a:ext>
            </a:extLst>
          </p:cNvPr>
          <p:cNvSpPr txBox="1">
            <a:spLocks/>
          </p:cNvSpPr>
          <p:nvPr/>
        </p:nvSpPr>
        <p:spPr>
          <a:xfrm>
            <a:off x="200893" y="1174459"/>
            <a:ext cx="8781051" cy="3293632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>
            <a:lvl1pPr marL="257175" indent="-257175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85213" indent="-214313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C0040"/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772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8761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65000"/>
              <a:buFont typeface="Courier New" panose="02070309020205020404" pitchFamily="49" charset="0"/>
              <a:buChar char="o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075050" indent="-171450" algn="l" defTabSz="3429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6628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">
            <a:extLst>
              <a:ext uri="{FF2B5EF4-FFF2-40B4-BE49-F238E27FC236}">
                <a16:creationId xmlns:a16="http://schemas.microsoft.com/office/drawing/2014/main" id="{79E72A00-D47E-8146-8984-E2A9F94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3" y="418642"/>
            <a:ext cx="8781051" cy="491537"/>
          </a:xfrm>
        </p:spPr>
        <p:txBody>
          <a:bodyPr anchor="b">
            <a:normAutofit fontScale="90000"/>
          </a:bodyPr>
          <a:lstStyle/>
          <a:p>
            <a:r>
              <a:rPr lang="en-IN" sz="2800"/>
              <a:t>Dataset Overview</a:t>
            </a:r>
            <a:endParaRPr lang="en-US" sz="31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7954-8FF8-50BB-5ECE-467B4264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893" y="1200151"/>
            <a:ext cx="8781050" cy="3267940"/>
          </a:xfrm>
        </p:spPr>
        <p:txBody>
          <a:bodyPr vert="horz" lIns="108000" tIns="45720" rIns="91440" bIns="45720" rtlCol="0" anchor="t">
            <a:normAutofit fontScale="92500" lnSpcReduction="10000"/>
          </a:bodyPr>
          <a:lstStyle/>
          <a:p>
            <a:r>
              <a:rPr lang="en-US" b="1"/>
              <a:t>GTSRB Dataset:</a:t>
            </a:r>
          </a:p>
          <a:p>
            <a:pPr marL="485140" lvl="1" indent="-213995"/>
            <a:r>
              <a:rPr lang="en-US"/>
              <a:t>Description: The German Traffic Sign Recognition Benchmark (GTSRB) dataset contains over 50,000 images of traffic signs in more than 43 categories. This dataset includes a variety of traffic signs captured in different conditions, providing a comprehensive foundation for training and evaluating traffic sign recognition models.</a:t>
            </a:r>
            <a:endParaRPr lang="en-US">
              <a:cs typeface="Arial" charset="0"/>
            </a:endParaRPr>
          </a:p>
          <a:p>
            <a:r>
              <a:rPr lang="en-US" b="1"/>
              <a:t>Class Examples:</a:t>
            </a:r>
          </a:p>
          <a:p>
            <a:pPr marL="485140" lvl="1" indent="-213995"/>
            <a:r>
              <a:rPr lang="en-US"/>
              <a:t>Speed Limit Signs (e.g., 30km/h, 50km/h, 70km/h)</a:t>
            </a:r>
            <a:endParaRPr lang="en-US">
              <a:cs typeface="Arial" charset="0"/>
            </a:endParaRPr>
          </a:p>
          <a:p>
            <a:pPr marL="485140" lvl="1" indent="-213995"/>
            <a:r>
              <a:rPr lang="en-US"/>
              <a:t>Prohibitory Signs (e.g., No passing, No entry)</a:t>
            </a:r>
            <a:endParaRPr lang="en-US">
              <a:cs typeface="Arial" charset="0"/>
            </a:endParaRPr>
          </a:p>
          <a:p>
            <a:pPr marL="485140" lvl="1" indent="-213995"/>
            <a:r>
              <a:rPr lang="en-US"/>
              <a:t>Warning Signs (e.g., Dangerous curve, Slippery road)</a:t>
            </a:r>
            <a:endParaRPr lang="en-US">
              <a:cs typeface="Arial" charset="0"/>
            </a:endParaRPr>
          </a:p>
          <a:p>
            <a:pPr marL="485140" lvl="1" indent="-213995"/>
            <a:r>
              <a:rPr lang="en-US"/>
              <a:t>Mandatory Signs (e.g., Turn right, Go straight)</a:t>
            </a:r>
            <a:endParaRPr lang="en-US">
              <a:cs typeface="Arial" charset="0"/>
            </a:endParaRPr>
          </a:p>
          <a:p>
            <a:pPr marL="485140" lvl="1" indent="-213995"/>
            <a:r>
              <a:rPr lang="en-US"/>
              <a:t>Priority Signs (e.g., Stop, Yield)</a:t>
            </a:r>
            <a:endParaRPr lang="en-US">
              <a:cs typeface="Arial" charset="0"/>
            </a:endParaRPr>
          </a:p>
          <a:p>
            <a:r>
              <a:rPr lang="en-US" b="1"/>
              <a:t>Examples:</a:t>
            </a:r>
          </a:p>
          <a:p>
            <a:pPr marL="485140" lvl="1" indent="-213995"/>
            <a:r>
              <a:rPr lang="en-US">
                <a:latin typeface="Arial"/>
                <a:cs typeface="Arial"/>
              </a:rPr>
              <a:t>Here is included images of speed limits, warning signs, and stop signs from the dataset to show diversity and complexity.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AC65D79-4A0E-7F45-ACFD-83CB2C170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0530" y="4759888"/>
            <a:ext cx="47952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2CB33EA-91D6-F140-A440-0A130B2A34DE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5326B243-4724-8347-9AE1-14736367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0458" y="4759889"/>
            <a:ext cx="1958715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2CEF10F-437A-1E47-9122-F08C813F0AE8}" type="datetime4">
              <a:rPr lang="en-CA" smtClean="0"/>
              <a:pPr>
                <a:spcAft>
                  <a:spcPts val="600"/>
                </a:spcAft>
              </a:pPr>
              <a:t>August 3,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17935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Brighter World Theme">
  <a:themeElements>
    <a:clrScheme name="Custom 7">
      <a:dk1>
        <a:srgbClr val="4C555C"/>
      </a:dk1>
      <a:lt1>
        <a:srgbClr val="FFFFFF"/>
      </a:lt1>
      <a:dk2>
        <a:srgbClr val="FFFFFF"/>
      </a:dk2>
      <a:lt2>
        <a:srgbClr val="FFFFFF"/>
      </a:lt2>
      <a:accent1>
        <a:srgbClr val="79003B"/>
      </a:accent1>
      <a:accent2>
        <a:srgbClr val="FCBE57"/>
      </a:accent2>
      <a:accent3>
        <a:srgbClr val="FFD000"/>
      </a:accent3>
      <a:accent4>
        <a:srgbClr val="D2D654"/>
      </a:accent4>
      <a:accent5>
        <a:srgbClr val="6FD3E3"/>
      </a:accent5>
      <a:accent6>
        <a:srgbClr val="A71930"/>
      </a:accent6>
      <a:hlink>
        <a:srgbClr val="79003B"/>
      </a:hlink>
      <a:folHlink>
        <a:srgbClr val="79003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2108</Words>
  <Application>Microsoft Macintosh PowerPoint</Application>
  <PresentationFormat>On-screen Show (16:9)</PresentationFormat>
  <Paragraphs>256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ＭＳ Ｐゴシック</vt:lpstr>
      <vt:lpstr>Arial</vt:lpstr>
      <vt:lpstr>Courier New</vt:lpstr>
      <vt:lpstr>Posterama</vt:lpstr>
      <vt:lpstr>McMaster Brighter World Theme</vt:lpstr>
      <vt:lpstr>Traffic Sign Recognition Using CNNs</vt:lpstr>
      <vt:lpstr>Introduction</vt:lpstr>
      <vt:lpstr>Importance of Traffic Sign Recognition</vt:lpstr>
      <vt:lpstr>Project Structure</vt:lpstr>
      <vt:lpstr>Problem Statement</vt:lpstr>
      <vt:lpstr>Project Goals</vt:lpstr>
      <vt:lpstr>Literature Review</vt:lpstr>
      <vt:lpstr>Previous Research</vt:lpstr>
      <vt:lpstr>Dataset Overview</vt:lpstr>
      <vt:lpstr>Dataset Overview</vt:lpstr>
      <vt:lpstr>Dataset</vt:lpstr>
      <vt:lpstr>Theory of CNNs</vt:lpstr>
      <vt:lpstr>Regularization</vt:lpstr>
      <vt:lpstr>Evaluation Metrics</vt:lpstr>
      <vt:lpstr>Methodology - Data Preprocessing</vt:lpstr>
      <vt:lpstr>Methodology - Data Preprocessing</vt:lpstr>
      <vt:lpstr>Methodology - Model Architecture</vt:lpstr>
      <vt:lpstr>Methodology - Training Process</vt:lpstr>
      <vt:lpstr>Methodology - Training Process</vt:lpstr>
      <vt:lpstr>Predictions Analysis</vt:lpstr>
      <vt:lpstr>Predictions Analysis</vt:lpstr>
      <vt:lpstr>PowerPoint Presentation</vt:lpstr>
      <vt:lpstr>Challenges and Problem Solving</vt:lpstr>
      <vt:lpstr>Recommendations for Future Work</vt:lpstr>
      <vt:lpstr>PowerPoint Presentation</vt:lpstr>
      <vt:lpstr>Thank you</vt:lpstr>
    </vt:vector>
  </TitlesOfParts>
  <Company>Ariad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Iwona Sowinski</dc:creator>
  <cp:lastModifiedBy>Jaimis Arvindbhai Miyani</cp:lastModifiedBy>
  <cp:revision>2</cp:revision>
  <cp:lastPrinted>2017-06-06T20:04:49Z</cp:lastPrinted>
  <dcterms:created xsi:type="dcterms:W3CDTF">2017-04-21T15:41:45Z</dcterms:created>
  <dcterms:modified xsi:type="dcterms:W3CDTF">2024-08-04T03:00:27Z</dcterms:modified>
</cp:coreProperties>
</file>